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0" r:id="rId3"/>
    <p:sldMasterId id="2147483682" r:id="rId4"/>
    <p:sldMasterId id="2147483687" r:id="rId5"/>
  </p:sldMasterIdLst>
  <p:notesMasterIdLst>
    <p:notesMasterId r:id="rId37"/>
  </p:notesMasterIdLst>
  <p:sldIdLst>
    <p:sldId id="352" r:id="rId6"/>
    <p:sldId id="300" r:id="rId7"/>
    <p:sldId id="305" r:id="rId8"/>
    <p:sldId id="288" r:id="rId9"/>
    <p:sldId id="289" r:id="rId10"/>
    <p:sldId id="345" r:id="rId11"/>
    <p:sldId id="306" r:id="rId12"/>
    <p:sldId id="307" r:id="rId13"/>
    <p:sldId id="349" r:id="rId14"/>
    <p:sldId id="350" r:id="rId15"/>
    <p:sldId id="351" r:id="rId16"/>
    <p:sldId id="323" r:id="rId17"/>
    <p:sldId id="333" r:id="rId18"/>
    <p:sldId id="344" r:id="rId19"/>
    <p:sldId id="334" r:id="rId20"/>
    <p:sldId id="346" r:id="rId21"/>
    <p:sldId id="308" r:id="rId22"/>
    <p:sldId id="265" r:id="rId23"/>
    <p:sldId id="347" r:id="rId24"/>
    <p:sldId id="260" r:id="rId25"/>
    <p:sldId id="267" r:id="rId26"/>
    <p:sldId id="342" r:id="rId27"/>
    <p:sldId id="348" r:id="rId28"/>
    <p:sldId id="339" r:id="rId29"/>
    <p:sldId id="340" r:id="rId30"/>
    <p:sldId id="341" r:id="rId31"/>
    <p:sldId id="343" r:id="rId32"/>
    <p:sldId id="337" r:id="rId33"/>
    <p:sldId id="338" r:id="rId34"/>
    <p:sldId id="299" r:id="rId35"/>
    <p:sldId id="28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6975" autoAdjust="0"/>
  </p:normalViewPr>
  <p:slideViewPr>
    <p:cSldViewPr>
      <p:cViewPr varScale="1">
        <p:scale>
          <a:sx n="97" d="100"/>
          <a:sy n="97" d="100"/>
        </p:scale>
        <p:origin x="-11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AppData\Local\Microsoft\Windows\Temporary%20Internet%20Files\Content.Outlook\L6HGJMG9\131111_&#1056;&#1072;&#1089;&#1095;&#1077;&#1090;&#1099;-&#1087;&#1086;-&#1090;&#1088;&#1091;&#1087;&#1088;&#1086;&#1074;&#1086;&#1076;&#1072;&#1084;-&#1045;&#105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istrator\AppData\Local\Microsoft\Windows\Temporary%20Internet%20Files\Content.Outlook\L6HGJMG9\17032014-&#1088;&#1072;&#1089;&#1095;&#1077;&#1090;&#1099;-&#1087;&#1086;-&#1043;&#1058;&#1057;-&#1045;&#10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AppData\Local\Microsoft\Windows\Temporary%20Internet%20Files\Content.Outlook\L6HGJMG9\17032014-&#1088;&#1072;&#1089;&#1095;&#1077;&#1090;&#1099;-&#1087;&#1086;-&#1043;&#1058;&#1057;-&#1045;&#105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AppData\Local\Microsoft\Windows\Temporary%20Internet%20Files\Content.Outlook\L6HGJMG9\17032014-&#1088;&#1072;&#1089;&#1095;&#1077;&#1090;&#1099;-&#1087;&#1086;-&#1043;&#1058;&#1057;-&#1045;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08506944444447E-2"/>
          <c:y val="2.5278819444444444E-2"/>
          <c:w val="0.91943802083333337"/>
          <c:h val="0.41897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'[131111_Расчеты-по-трупроводам-ЕС.xlsx]131111-графики'!$C$2</c:f>
              <c:strCache>
                <c:ptCount val="1"/>
                <c:pt idx="0">
                  <c:v>Показатель насыщенности магистральной ГТС в расчете на ед.площади (км на 100 км2 ) - X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multiLvlStrRef>
              <c:f>'[131111_Расчеты-по-трупроводам-ЕС.xlsx]131111-графики'!$A$3:$B$28</c:f>
              <c:multiLvlStrCache>
                <c:ptCount val="26"/>
                <c:lvl>
                  <c:pt idx="0">
                    <c:v>Бельгия</c:v>
                  </c:pt>
                  <c:pt idx="1">
                    <c:v>Германия</c:v>
                  </c:pt>
                  <c:pt idx="2">
                    <c:v>Люксембург</c:v>
                  </c:pt>
                  <c:pt idx="3">
                    <c:v>Нидерланды</c:v>
                  </c:pt>
                  <c:pt idx="4">
                    <c:v>Франция</c:v>
                  </c:pt>
                  <c:pt idx="5">
                    <c:v>Великобритания</c:v>
                  </c:pt>
                  <c:pt idx="6">
                    <c:v>Дания</c:v>
                  </c:pt>
                  <c:pt idx="7">
                    <c:v>Австрия</c:v>
                  </c:pt>
                  <c:pt idx="8">
                    <c:v>Венгрия</c:v>
                  </c:pt>
                  <c:pt idx="9">
                    <c:v>Словакия</c:v>
                  </c:pt>
                  <c:pt idx="10">
                    <c:v>Словения</c:v>
                  </c:pt>
                  <c:pt idx="11">
                    <c:v>Польша</c:v>
                  </c:pt>
                  <c:pt idx="12">
                    <c:v>Чехия</c:v>
                  </c:pt>
                  <c:pt idx="13">
                    <c:v>Болгария</c:v>
                  </c:pt>
                  <c:pt idx="14">
                    <c:v>Румыния</c:v>
                  </c:pt>
                  <c:pt idx="15">
                    <c:v>Хорватия</c:v>
                  </c:pt>
                  <c:pt idx="16">
                    <c:v>Греция</c:v>
                  </c:pt>
                  <c:pt idx="17">
                    <c:v>Италия</c:v>
                  </c:pt>
                  <c:pt idx="18">
                    <c:v>Португалия</c:v>
                  </c:pt>
                  <c:pt idx="19">
                    <c:v>Испания</c:v>
                  </c:pt>
                  <c:pt idx="20">
                    <c:v>Кипр</c:v>
                  </c:pt>
                  <c:pt idx="21">
                    <c:v>Мальта</c:v>
                  </c:pt>
                  <c:pt idx="22">
                    <c:v>Финляндия</c:v>
                  </c:pt>
                  <c:pt idx="23">
                    <c:v>Швеция</c:v>
                  </c:pt>
                  <c:pt idx="24">
                    <c:v>Норвегия</c:v>
                  </c:pt>
                  <c:pt idx="25">
                    <c:v>Ирландия</c:v>
                  </c:pt>
                </c:lvl>
                <c:lvl>
                  <c:pt idx="0">
                    <c:v>Северо-Западная Европа</c:v>
                  </c:pt>
                  <c:pt idx="8">
                    <c:v>Центральная и Восточная Европа</c:v>
                  </c:pt>
                  <c:pt idx="16">
                    <c:v>Южная Европа</c:v>
                  </c:pt>
                  <c:pt idx="22">
                    <c:v>Северная Европа</c:v>
                  </c:pt>
                </c:lvl>
              </c:multiLvlStrCache>
            </c:multiLvlStrRef>
          </c:cat>
          <c:val>
            <c:numRef>
              <c:f>'[131111_Расчеты-по-трупроводам-ЕС.xlsx]131111-графики'!$C$3:$C$28</c:f>
              <c:numCache>
                <c:formatCode>0.0</c:formatCode>
                <c:ptCount val="26"/>
                <c:pt idx="0">
                  <c:v>13.430293501048219</c:v>
                </c:pt>
                <c:pt idx="1">
                  <c:v>9.6406373474866474</c:v>
                </c:pt>
                <c:pt idx="2">
                  <c:v>15.931941221964424</c:v>
                </c:pt>
                <c:pt idx="3">
                  <c:v>27.693493233155131</c:v>
                </c:pt>
                <c:pt idx="4">
                  <c:v>6.7492727272727278</c:v>
                </c:pt>
                <c:pt idx="5">
                  <c:v>3.2776507106681918</c:v>
                </c:pt>
                <c:pt idx="6">
                  <c:v>1.9956374437276652</c:v>
                </c:pt>
                <c:pt idx="7">
                  <c:v>3.4577322046023609</c:v>
                </c:pt>
                <c:pt idx="8">
                  <c:v>6.2193548387096769</c:v>
                </c:pt>
                <c:pt idx="9">
                  <c:v>4.6473538745009719</c:v>
                </c:pt>
                <c:pt idx="10">
                  <c:v>5.2286292112662158</c:v>
                </c:pt>
                <c:pt idx="11">
                  <c:v>3.3686304484791112</c:v>
                </c:pt>
                <c:pt idx="12">
                  <c:v>4.8309791291557831</c:v>
                </c:pt>
                <c:pt idx="13">
                  <c:v>2.3635063890626395</c:v>
                </c:pt>
                <c:pt idx="14">
                  <c:v>5.4610526315789469</c:v>
                </c:pt>
                <c:pt idx="15">
                  <c:v>4.5941265858571576</c:v>
                </c:pt>
                <c:pt idx="16">
                  <c:v>0.92378577870063738</c:v>
                </c:pt>
                <c:pt idx="17">
                  <c:v>10.652818301616859</c:v>
                </c:pt>
                <c:pt idx="18">
                  <c:v>1.4097662698757496</c:v>
                </c:pt>
                <c:pt idx="19">
                  <c:v>2.4200545978263883</c:v>
                </c:pt>
                <c:pt idx="20">
                  <c:v>0</c:v>
                </c:pt>
                <c:pt idx="21">
                  <c:v>0</c:v>
                </c:pt>
                <c:pt idx="22">
                  <c:v>0.38757396449704146</c:v>
                </c:pt>
                <c:pt idx="23">
                  <c:v>0.13645536087331431</c:v>
                </c:pt>
                <c:pt idx="24">
                  <c:v>0</c:v>
                </c:pt>
                <c:pt idx="25">
                  <c:v>3.45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38843904"/>
        <c:axId val="38845440"/>
      </c:barChart>
      <c:catAx>
        <c:axId val="3884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ahoma" pitchFamily="34" charset="0"/>
                <a:ea typeface="Arial Unicode MS" pitchFamily="34" charset="-128"/>
                <a:cs typeface="Tahoma" pitchFamily="34" charset="0"/>
              </a:defRPr>
            </a:pPr>
            <a:endParaRPr lang="ru-RU"/>
          </a:p>
        </c:txPr>
        <c:crossAx val="38845440"/>
        <c:crosses val="autoZero"/>
        <c:auto val="1"/>
        <c:lblAlgn val="ctr"/>
        <c:lblOffset val="100"/>
        <c:noMultiLvlLbl val="0"/>
      </c:catAx>
      <c:valAx>
        <c:axId val="38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ysDash"/>
            </a:ln>
            <a:effectLst/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38843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5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3544693122705"/>
          <c:y val="2.6745878662784949E-2"/>
          <c:w val="0.85609461806560383"/>
          <c:h val="0.66732538960044008"/>
        </c:manualLayout>
      </c:layout>
      <c:lineChart>
        <c:grouping val="standard"/>
        <c:varyColors val="0"/>
        <c:ser>
          <c:idx val="0"/>
          <c:order val="0"/>
          <c:tx>
            <c:strRef>
              <c:f>'[17032014-расчеты-по-ГТС-ЕС.xlsx]140225-Истор.ростГТС-СЗЕ'!$A$45</c:f>
              <c:strCache>
                <c:ptCount val="1"/>
                <c:pt idx="0">
                  <c:v>Бельгия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B050"/>
                </a:solidFill>
              </c:spPr>
            </c:marker>
            <c:bubble3D val="0"/>
          </c:dPt>
          <c:dPt>
            <c:idx val="3"/>
            <c:marker>
              <c:symbol val="circle"/>
              <c:size val="10"/>
              <c:spPr>
                <a:solidFill>
                  <a:srgbClr val="00B050"/>
                </a:solidFill>
              </c:spPr>
            </c:marker>
            <c:bubble3D val="0"/>
          </c:dPt>
          <c:dPt>
            <c:idx val="8"/>
            <c:marker>
              <c:symbol val="circle"/>
              <c:size val="10"/>
              <c:spPr>
                <a:solidFill>
                  <a:srgbClr val="00B050"/>
                </a:solidFill>
              </c:spPr>
            </c:marker>
            <c:bubble3D val="0"/>
          </c:dPt>
          <c:dPt>
            <c:idx val="10"/>
            <c:marker>
              <c:symbol val="circle"/>
              <c:size val="10"/>
              <c:spPr>
                <a:solidFill>
                  <a:srgbClr val="00B050"/>
                </a:solidFill>
              </c:spPr>
            </c:marker>
            <c:bubble3D val="0"/>
          </c:dPt>
          <c:dPt>
            <c:idx val="16"/>
            <c:marker>
              <c:symbol val="circle"/>
              <c:size val="10"/>
              <c:spPr>
                <a:solidFill>
                  <a:srgbClr val="00B050"/>
                </a:solidFill>
              </c:spPr>
            </c:marker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7.5879407423451548E-2"/>
                  <c:y val="0.2886923278365896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К=</a:t>
                    </a:r>
                    <a:r>
                      <a:rPr lang="en-US" sz="1000" b="1"/>
                      <a:t>0,37</a:t>
                    </a:r>
                    <a:endParaRPr lang="ru-RU" sz="1000" b="1"/>
                  </a:p>
                  <a:p>
                    <a:r>
                      <a:rPr lang="ru-RU" sz="1000"/>
                      <a:t>Бельгия-1973</a:t>
                    </a:r>
                    <a:r>
                      <a:rPr lang="ru-RU" sz="1000" baseline="0"/>
                      <a:t> </a:t>
                    </a:r>
                    <a:r>
                      <a:rPr lang="en-US" sz="1000" baseline="0"/>
                      <a:t>vs </a:t>
                    </a:r>
                    <a:r>
                      <a:rPr lang="ru-RU" sz="1000" baseline="0"/>
                      <a:t>Хорватия -2012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7.646815425535268E-2"/>
                  <c:y val="-0.3577161279710133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К=0,59-0,61</a:t>
                    </a:r>
                  </a:p>
                  <a:p>
                    <a:r>
                      <a:rPr lang="ru-RU" sz="1000"/>
                      <a:t>Бельгия</a:t>
                    </a:r>
                    <a:r>
                      <a:rPr lang="ru-RU" sz="1000" baseline="0"/>
                      <a:t>-1978 </a:t>
                    </a:r>
                    <a:r>
                      <a:rPr lang="en-US" sz="1000" baseline="0"/>
                      <a:t>vs </a:t>
                    </a:r>
                    <a:r>
                      <a:rPr lang="ru-RU" sz="1000" baseline="0"/>
                      <a:t>Польша-2012</a:t>
                    </a:r>
                    <a:endParaRPr lang="en-US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layout>
                <c:manualLayout>
                  <c:x val="-0.37486590767951172"/>
                  <c:y val="0.1956573296258573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К=0,7-0,72</a:t>
                    </a:r>
                  </a:p>
                  <a:p>
                    <a:r>
                      <a:rPr lang="ru-RU" sz="1000" b="0"/>
                      <a:t>Бельгия</a:t>
                    </a:r>
                    <a:r>
                      <a:rPr lang="ru-RU" sz="1000" b="0" baseline="0"/>
                      <a:t>-1980 </a:t>
                    </a:r>
                    <a:r>
                      <a:rPr lang="en-US" sz="1000" b="0" baseline="0"/>
                      <a:t>vs </a:t>
                    </a:r>
                    <a:r>
                      <a:rPr lang="ru-RU" sz="1000" b="0" baseline="0"/>
                      <a:t>Словакия-2012 </a:t>
                    </a:r>
                    <a:endParaRPr lang="en-US" sz="1000" b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layout>
                <c:manualLayout>
                  <c:x val="-0.71206400304696382"/>
                  <c:y val="0.21105234931994563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К=0,23-0,24</a:t>
                    </a:r>
                    <a:endParaRPr lang="ru-RU" sz="1000" b="1" baseline="0"/>
                  </a:p>
                  <a:p>
                    <a:r>
                      <a:rPr lang="ru-RU" sz="1000" b="0"/>
                      <a:t>Бельгия-1970 </a:t>
                    </a:r>
                    <a:r>
                      <a:rPr lang="en-US" sz="1000" baseline="0"/>
                      <a:t>vs</a:t>
                    </a:r>
                    <a:r>
                      <a:rPr lang="ru-RU" sz="1000" baseline="0"/>
                      <a:t> </a:t>
                    </a:r>
                    <a:r>
                      <a:rPr lang="ru-RU" sz="1000" b="0" baseline="0"/>
                      <a:t>Словения и Румыния-2012</a:t>
                    </a:r>
                    <a:endParaRPr lang="en-US" sz="1000" b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0"/>
              <c:delete val="1"/>
            </c:dLbl>
            <c:dLbl>
              <c:idx val="41"/>
              <c:layout>
                <c:manualLayout>
                  <c:x val="-0.47636187458298546"/>
                  <c:y val="0.1323548631328472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К=0,98-0,99</a:t>
                    </a:r>
                  </a:p>
                  <a:p>
                    <a:r>
                      <a:rPr lang="ru-RU" sz="1000" b="0"/>
                      <a:t>Бельгия-1986 </a:t>
                    </a:r>
                    <a:r>
                      <a:rPr lang="en-US" sz="1000" b="0" baseline="0"/>
                      <a:t>vs </a:t>
                    </a:r>
                    <a:r>
                      <a:rPr lang="ru-RU" sz="1000" b="0" baseline="0"/>
                      <a:t>Венгрия,Чехия-2012</a:t>
                    </a:r>
                    <a:endParaRPr lang="en-US" sz="1000" b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numRef>
              <c:f>'[17032014-расчеты-по-ГТС-ЕС.xlsx]140225-Истор.ростГТС-СЗЕ'!$B$44:$AQ$44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'[17032014-расчеты-по-ГТС-ЕС.xlsx]140225-Истор.ростГТС-СЗЕ'!$B$45:$AQ$45</c:f>
              <c:numCache>
                <c:formatCode>0.00</c:formatCode>
                <c:ptCount val="42"/>
                <c:pt idx="0">
                  <c:v>0.22544876834381553</c:v>
                </c:pt>
                <c:pt idx="1">
                  <c:v>0.27338836477987422</c:v>
                </c:pt>
                <c:pt idx="2">
                  <c:v>0.32132796121593293</c:v>
                </c:pt>
                <c:pt idx="3">
                  <c:v>0.3692675576519916</c:v>
                </c:pt>
                <c:pt idx="4">
                  <c:v>0.41720715408805031</c:v>
                </c:pt>
                <c:pt idx="5">
                  <c:v>0.46514675052410903</c:v>
                </c:pt>
                <c:pt idx="6">
                  <c:v>0.51308634696016775</c:v>
                </c:pt>
                <c:pt idx="7">
                  <c:v>0.56102594339622647</c:v>
                </c:pt>
                <c:pt idx="8">
                  <c:v>0.60896553983228507</c:v>
                </c:pt>
                <c:pt idx="9">
                  <c:v>0.65690513626834379</c:v>
                </c:pt>
                <c:pt idx="10">
                  <c:v>0.70484473270440251</c:v>
                </c:pt>
                <c:pt idx="11">
                  <c:v>0.75278432914046123</c:v>
                </c:pt>
                <c:pt idx="12">
                  <c:v>0.80072392557651995</c:v>
                </c:pt>
                <c:pt idx="13">
                  <c:v>0.84866352201257866</c:v>
                </c:pt>
                <c:pt idx="14">
                  <c:v>0.89660311844863727</c:v>
                </c:pt>
                <c:pt idx="15">
                  <c:v>0.94454271488469599</c:v>
                </c:pt>
                <c:pt idx="16">
                  <c:v>0.99248231132075471</c:v>
                </c:pt>
                <c:pt idx="17">
                  <c:v>1.0404219077568133</c:v>
                </c:pt>
                <c:pt idx="18">
                  <c:v>1.088361504192872</c:v>
                </c:pt>
                <c:pt idx="19">
                  <c:v>1.1363011006289307</c:v>
                </c:pt>
                <c:pt idx="20">
                  <c:v>1.1842406970649895</c:v>
                </c:pt>
                <c:pt idx="21">
                  <c:v>1.2321802935010482</c:v>
                </c:pt>
                <c:pt idx="22">
                  <c:v>1.2801198899371069</c:v>
                </c:pt>
                <c:pt idx="23">
                  <c:v>1.3280594863731656</c:v>
                </c:pt>
                <c:pt idx="24">
                  <c:v>1.3703157756813418</c:v>
                </c:pt>
                <c:pt idx="25">
                  <c:v>1.432160639412998</c:v>
                </c:pt>
                <c:pt idx="26">
                  <c:v>1.4637054507337526</c:v>
                </c:pt>
                <c:pt idx="27">
                  <c:v>1.5227987421383649</c:v>
                </c:pt>
                <c:pt idx="28">
                  <c:v>1.5628275681341719</c:v>
                </c:pt>
                <c:pt idx="29">
                  <c:v>1.6212329664570231</c:v>
                </c:pt>
                <c:pt idx="30">
                  <c:v>1.6617859014675052</c:v>
                </c:pt>
                <c:pt idx="31">
                  <c:v>1.7278236373165619</c:v>
                </c:pt>
                <c:pt idx="32">
                  <c:v>1.7590408805031446</c:v>
                </c:pt>
                <c:pt idx="33">
                  <c:v>1.7954009433962264</c:v>
                </c:pt>
                <c:pt idx="34">
                  <c:v>1.8704140461215932</c:v>
                </c:pt>
                <c:pt idx="35">
                  <c:v>1.9791666666666667</c:v>
                </c:pt>
                <c:pt idx="36">
                  <c:v>2.0783215408805034</c:v>
                </c:pt>
                <c:pt idx="37">
                  <c:v>2.1731852725366876</c:v>
                </c:pt>
                <c:pt idx="38">
                  <c:v>2.2223860062893084</c:v>
                </c:pt>
                <c:pt idx="39">
                  <c:v>2.2602201257861636</c:v>
                </c:pt>
                <c:pt idx="40">
                  <c:v>2.3060796645702304</c:v>
                </c:pt>
                <c:pt idx="41">
                  <c:v>2.3564268867924527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'[17032014-расчеты-по-ГТС-ЕС.xlsx]140225-Истор.ростГТС-СЗЕ'!$A$46</c:f>
              <c:strCache>
                <c:ptCount val="1"/>
                <c:pt idx="0">
                  <c:v>Нидерланды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'[17032014-расчеты-по-ГТС-ЕС.xlsx]140225-Истор.ростГТС-СЗЕ'!$B$44:$AQ$44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'[17032014-расчеты-по-ГТС-ЕС.xlsx]140225-Истор.ростГТС-СЗЕ'!$B$46:$AQ$46</c:f>
              <c:numCache>
                <c:formatCode>0.00</c:formatCode>
                <c:ptCount val="42"/>
                <c:pt idx="0">
                  <c:v>1.76792852670616</c:v>
                </c:pt>
                <c:pt idx="1">
                  <c:v>1.8122140345807447</c:v>
                </c:pt>
                <c:pt idx="2">
                  <c:v>1.8564995424553292</c:v>
                </c:pt>
                <c:pt idx="3">
                  <c:v>1.9007850503299137</c:v>
                </c:pt>
                <c:pt idx="4">
                  <c:v>1.9450705582044985</c:v>
                </c:pt>
                <c:pt idx="5">
                  <c:v>1.989356066079083</c:v>
                </c:pt>
                <c:pt idx="6">
                  <c:v>2.0336415739536675</c:v>
                </c:pt>
                <c:pt idx="7">
                  <c:v>2.077927081828252</c:v>
                </c:pt>
                <c:pt idx="8">
                  <c:v>2.122212589702837</c:v>
                </c:pt>
                <c:pt idx="9">
                  <c:v>2.1664980975774215</c:v>
                </c:pt>
                <c:pt idx="10">
                  <c:v>2.210783605452006</c:v>
                </c:pt>
                <c:pt idx="11">
                  <c:v>2.2550691133265905</c:v>
                </c:pt>
                <c:pt idx="12">
                  <c:v>2.2993546212011751</c:v>
                </c:pt>
                <c:pt idx="13">
                  <c:v>2.3436401290757596</c:v>
                </c:pt>
                <c:pt idx="14">
                  <c:v>2.3879256369503445</c:v>
                </c:pt>
                <c:pt idx="15">
                  <c:v>2.4322111448249291</c:v>
                </c:pt>
                <c:pt idx="16">
                  <c:v>2.4764966526995136</c:v>
                </c:pt>
                <c:pt idx="17">
                  <c:v>2.5207821605740981</c:v>
                </c:pt>
                <c:pt idx="18">
                  <c:v>2.5650676684486826</c:v>
                </c:pt>
                <c:pt idx="19">
                  <c:v>2.6093531763232671</c:v>
                </c:pt>
                <c:pt idx="20">
                  <c:v>2.6536386841978521</c:v>
                </c:pt>
                <c:pt idx="21">
                  <c:v>2.6979241920724366</c:v>
                </c:pt>
                <c:pt idx="22">
                  <c:v>2.7422096999470211</c:v>
                </c:pt>
                <c:pt idx="23">
                  <c:v>2.7864952078216056</c:v>
                </c:pt>
                <c:pt idx="24">
                  <c:v>2.8532967297596685</c:v>
                </c:pt>
                <c:pt idx="25">
                  <c:v>2.8758849877185377</c:v>
                </c:pt>
                <c:pt idx="26">
                  <c:v>2.9000866926744688</c:v>
                </c:pt>
                <c:pt idx="27">
                  <c:v>2.9400616481240669</c:v>
                </c:pt>
                <c:pt idx="28">
                  <c:v>3.0060684872128305</c:v>
                </c:pt>
                <c:pt idx="29">
                  <c:v>3.0607330347252324</c:v>
                </c:pt>
                <c:pt idx="30">
                  <c:v>3.1088956316524587</c:v>
                </c:pt>
                <c:pt idx="31">
                  <c:v>3.1450175793478783</c:v>
                </c:pt>
                <c:pt idx="32">
                  <c:v>3.1811395270432983</c:v>
                </c:pt>
                <c:pt idx="33">
                  <c:v>3.2533834224341378</c:v>
                </c:pt>
                <c:pt idx="34">
                  <c:v>3.2533834224341378</c:v>
                </c:pt>
                <c:pt idx="35">
                  <c:v>3.5351346144584115</c:v>
                </c:pt>
                <c:pt idx="36">
                  <c:v>3.5375427443047731</c:v>
                </c:pt>
                <c:pt idx="37">
                  <c:v>3.5568077830756635</c:v>
                </c:pt>
                <c:pt idx="38">
                  <c:v>3.5784809516929155</c:v>
                </c:pt>
                <c:pt idx="39">
                  <c:v>3.7663150797090981</c:v>
                </c:pt>
                <c:pt idx="40">
                  <c:v>3.8987622212589703</c:v>
                </c:pt>
                <c:pt idx="41">
                  <c:v>3.5926407551895196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'[17032014-расчеты-по-ГТС-ЕС.xlsx]140225-Истор.ростГТС-СЗЕ'!$A$47</c:f>
              <c:strCache>
                <c:ptCount val="1"/>
                <c:pt idx="0">
                  <c:v>Франция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FF5050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6.0463331762709308E-2"/>
                  <c:y val="0.23251530009824517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К=0,06</a:t>
                    </a:r>
                  </a:p>
                  <a:p>
                    <a:r>
                      <a:rPr lang="ru-RU" sz="1000"/>
                      <a:t>Франция-1970</a:t>
                    </a:r>
                    <a:r>
                      <a:rPr lang="ru-RU" sz="1000" baseline="0"/>
                      <a:t> </a:t>
                    </a:r>
                    <a:r>
                      <a:rPr lang="en-US" sz="1000" baseline="0"/>
                      <a:t>vs</a:t>
                    </a:r>
                    <a:r>
                      <a:rPr lang="ru-RU" sz="1000" baseline="0"/>
                      <a:t> Болгария-2012</a:t>
                    </a:r>
                    <a:endParaRPr lang="ru-RU" sz="10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'[17032014-расчеты-по-ГТС-ЕС.xlsx]140225-Истор.ростГТС-СЗЕ'!$B$44:$AQ$44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'[17032014-расчеты-по-ГТС-ЕС.xlsx]140225-Истор.ростГТС-СЗЕ'!$B$47:$AQ$47</c:f>
              <c:numCache>
                <c:formatCode>0.00</c:formatCode>
                <c:ptCount val="42"/>
                <c:pt idx="0">
                  <c:v>5.843818181818182E-2</c:v>
                </c:pt>
                <c:pt idx="1">
                  <c:v>6.8285454545454552E-2</c:v>
                </c:pt>
                <c:pt idx="2">
                  <c:v>7.813272727272727E-2</c:v>
                </c:pt>
                <c:pt idx="3">
                  <c:v>8.7980000000000003E-2</c:v>
                </c:pt>
                <c:pt idx="4">
                  <c:v>9.7827272727272721E-2</c:v>
                </c:pt>
                <c:pt idx="5">
                  <c:v>0.10767454545454545</c:v>
                </c:pt>
                <c:pt idx="6">
                  <c:v>0.11752181818181819</c:v>
                </c:pt>
                <c:pt idx="7">
                  <c:v>0.1273690909090909</c:v>
                </c:pt>
                <c:pt idx="8">
                  <c:v>0.13721636363636364</c:v>
                </c:pt>
                <c:pt idx="9">
                  <c:v>0.14706363636363637</c:v>
                </c:pt>
                <c:pt idx="10">
                  <c:v>0.1569109090909091</c:v>
                </c:pt>
                <c:pt idx="11">
                  <c:v>0.16675818181818181</c:v>
                </c:pt>
                <c:pt idx="12">
                  <c:v>0.17660545454545454</c:v>
                </c:pt>
                <c:pt idx="13">
                  <c:v>0.18645272727272727</c:v>
                </c:pt>
                <c:pt idx="14">
                  <c:v>0.1963</c:v>
                </c:pt>
                <c:pt idx="15">
                  <c:v>0.20614727272727273</c:v>
                </c:pt>
                <c:pt idx="16">
                  <c:v>0.21599454545454547</c:v>
                </c:pt>
                <c:pt idx="17">
                  <c:v>0.22584181818181817</c:v>
                </c:pt>
                <c:pt idx="18">
                  <c:v>0.2356890909090909</c:v>
                </c:pt>
                <c:pt idx="19">
                  <c:v>0.24553636363636364</c:v>
                </c:pt>
                <c:pt idx="20">
                  <c:v>0.25538363636363637</c:v>
                </c:pt>
                <c:pt idx="21">
                  <c:v>0.26523090909090907</c:v>
                </c:pt>
                <c:pt idx="22">
                  <c:v>0.27507818181818183</c:v>
                </c:pt>
                <c:pt idx="23">
                  <c:v>0.28492545454545454</c:v>
                </c:pt>
                <c:pt idx="24">
                  <c:v>0.29818181818181816</c:v>
                </c:pt>
                <c:pt idx="25">
                  <c:v>0.30690909090909091</c:v>
                </c:pt>
                <c:pt idx="26">
                  <c:v>0.31390909090909092</c:v>
                </c:pt>
                <c:pt idx="27">
                  <c:v>0.32090909090909092</c:v>
                </c:pt>
                <c:pt idx="28">
                  <c:v>0.33190181818181819</c:v>
                </c:pt>
                <c:pt idx="29">
                  <c:v>0.34110545454545455</c:v>
                </c:pt>
                <c:pt idx="30">
                  <c:v>0.35136727272727275</c:v>
                </c:pt>
                <c:pt idx="31">
                  <c:v>0.36272727272727273</c:v>
                </c:pt>
                <c:pt idx="32">
                  <c:v>0.37538181818181821</c:v>
                </c:pt>
                <c:pt idx="33">
                  <c:v>0.3856181818181818</c:v>
                </c:pt>
                <c:pt idx="34">
                  <c:v>0.3959472727272727</c:v>
                </c:pt>
                <c:pt idx="35">
                  <c:v>0.40743636363636365</c:v>
                </c:pt>
                <c:pt idx="36">
                  <c:v>0.41344909090909093</c:v>
                </c:pt>
                <c:pt idx="37">
                  <c:v>0.41809090909090907</c:v>
                </c:pt>
                <c:pt idx="38">
                  <c:v>0.40646545454545452</c:v>
                </c:pt>
                <c:pt idx="39">
                  <c:v>0.41254545454545455</c:v>
                </c:pt>
                <c:pt idx="40">
                  <c:v>0.41763636363636364</c:v>
                </c:pt>
                <c:pt idx="41">
                  <c:v>0.41877636363636361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99520"/>
        <c:axId val="38888576"/>
      </c:lineChart>
      <c:catAx>
        <c:axId val="3669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400000" vert="horz"/>
          <a:lstStyle/>
          <a:p>
            <a:pPr>
              <a:defRPr sz="1200"/>
            </a:pPr>
            <a:endParaRPr lang="ru-RU"/>
          </a:p>
        </c:txPr>
        <c:crossAx val="38888576"/>
        <c:crosses val="autoZero"/>
        <c:auto val="1"/>
        <c:lblAlgn val="ctr"/>
        <c:lblOffset val="100"/>
        <c:noMultiLvlLbl val="0"/>
      </c:catAx>
      <c:valAx>
        <c:axId val="38888576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 smtClean="0"/>
                  <a:t>Gas infrastructure density ratio</a:t>
                </a:r>
                <a:endParaRPr lang="ru-RU" sz="1400" b="0" dirty="0"/>
              </a:p>
            </c:rich>
          </c:tx>
          <c:layout>
            <c:manualLayout>
              <c:xMode val="edge"/>
              <c:yMode val="edge"/>
              <c:x val="9.4538982129903394E-3"/>
              <c:y val="0.1515615328455568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699520"/>
        <c:crosses val="autoZero"/>
        <c:crossBetween val="midCat"/>
        <c:majorUnit val="0.5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41501189870244992"/>
          <c:y val="0.84567349725544672"/>
          <c:w val="0.54791287867384264"/>
          <c:h val="0.140017868892354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2420409380902"/>
          <c:y val="4.1054512514984605E-2"/>
          <c:w val="0.81612202280635626"/>
          <c:h val="0.71740555555555563"/>
        </c:manualLayout>
      </c:layout>
      <c:lineChart>
        <c:grouping val="standard"/>
        <c:varyColors val="0"/>
        <c:ser>
          <c:idx val="0"/>
          <c:order val="0"/>
          <c:tx>
            <c:strRef>
              <c:f>'[17032014-расчеты-по-ГТС-ЕС.xlsx]140317-Сравнение К насыщ.ГТС'!$A$30</c:f>
              <c:strCache>
                <c:ptCount val="1"/>
                <c:pt idx="0">
                  <c:v>Бельгия (1976-1986 гг.)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dPt>
            <c:idx val="10"/>
            <c:marker>
              <c:symbol val="circle"/>
              <c:size val="10"/>
              <c:spPr>
                <a:solidFill>
                  <a:srgbClr val="006600"/>
                </a:solidFill>
                <a:ln>
                  <a:solidFill>
                    <a:srgbClr val="00B050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2.8116364111343013E-2"/>
                  <c:y val="3.9348743093549181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1976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02727896137709E-2"/>
                  <c:y val="6.4388852334898702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145455139178772E-2"/>
                  <c:y val="4.6503060019649024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1982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11246545644537206"/>
                  <c:y val="-5.7234535408798803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1986 - К</a:t>
                    </a:r>
                    <a:r>
                      <a:rPr lang="ru-RU" sz="1050" b="1" baseline="0"/>
                      <a:t> насыщ. ГТС=0,99</a:t>
                    </a:r>
                    <a:endParaRPr lang="en-US" sz="105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7.0555555555555496E-2"/>
                  <c:y val="7.7611111111111131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/>
                      <a:t>Бельгия</a:t>
                    </a:r>
                    <a:endParaRPr lang="en-US" sz="105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'[17032014-расчеты-по-ГТС-ЕС.xlsx]140317-Сравнение К насыщ.ГТС'!$H$30:$R$30</c:f>
              <c:numCache>
                <c:formatCode>0.00</c:formatCode>
                <c:ptCount val="11"/>
                <c:pt idx="0">
                  <c:v>0.51308634696016775</c:v>
                </c:pt>
                <c:pt idx="1">
                  <c:v>0.56102594339622647</c:v>
                </c:pt>
                <c:pt idx="2">
                  <c:v>0.60896553983228507</c:v>
                </c:pt>
                <c:pt idx="3">
                  <c:v>0.65690513626834379</c:v>
                </c:pt>
                <c:pt idx="4">
                  <c:v>0.70484473270440251</c:v>
                </c:pt>
                <c:pt idx="5">
                  <c:v>0.75278432914046123</c:v>
                </c:pt>
                <c:pt idx="6">
                  <c:v>0.80072392557651995</c:v>
                </c:pt>
                <c:pt idx="7">
                  <c:v>0.84866352201257866</c:v>
                </c:pt>
                <c:pt idx="8">
                  <c:v>0.89660311844863727</c:v>
                </c:pt>
                <c:pt idx="9">
                  <c:v>0.94454271488469599</c:v>
                </c:pt>
                <c:pt idx="10">
                  <c:v>0.99248231132075471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'[17032014-расчеты-по-ГТС-ЕС.xlsx]140317-Сравнение К насыщ.ГТС'!$A$31</c:f>
              <c:strCache>
                <c:ptCount val="1"/>
                <c:pt idx="0">
                  <c:v>Венгрия (1996-2006 гг.)</c:v>
                </c:pt>
              </c:strCache>
            </c:strRef>
          </c:tx>
          <c:spPr>
            <a:ln w="50800">
              <a:solidFill>
                <a:srgbClr val="FF5050"/>
              </a:solidFill>
            </a:ln>
          </c:spPr>
          <c:marker>
            <c:symbol val="none"/>
          </c:marker>
          <c:dPt>
            <c:idx val="10"/>
            <c:marker>
              <c:symbol val="circle"/>
              <c:size val="10"/>
            </c:marker>
            <c:bubble3D val="0"/>
          </c:dPt>
          <c:dPt>
            <c:idx val="16"/>
            <c:marker>
              <c:symbol val="circle"/>
              <c:size val="10"/>
            </c:marker>
            <c:bubble3D val="0"/>
          </c:dPt>
          <c:dLbls>
            <c:dLbl>
              <c:idx val="0"/>
              <c:layout>
                <c:manualLayout>
                  <c:x val="-3.1630909625260946E-2"/>
                  <c:y val="-3.219442616744933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1996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3.6902727896137709E-2"/>
                  <c:y val="-4.2925901556599026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1998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7863776215880512E-2"/>
                  <c:y val="0.12877742300377643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1978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17273410055583E-2"/>
                  <c:y val="-6.4389134000919404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2000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-3.6902727896137709E-2"/>
                  <c:y val="-5.0080218482698953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2002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4.2174546167014458E-2"/>
                  <c:y val="-3.5771584630499245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2004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9620910604905832E-2"/>
                  <c:y val="6.4388852334898689E-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1984</a:t>
                    </a:r>
                    <a:endParaRPr lang="en-US" sz="105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931818923973472E-2"/>
                  <c:y val="5.7234535408798803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2006</a:t>
                    </a:r>
                    <a:endParaRPr lang="en-US" sz="105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1.054363654175363E-2"/>
                  <c:y val="-6.7966010797948673E-2"/>
                </c:manualLayout>
              </c:layout>
              <c:tx>
                <c:rich>
                  <a:bodyPr/>
                  <a:lstStyle/>
                  <a:p>
                    <a:pPr>
                      <a:defRPr sz="1050" b="1"/>
                    </a:pPr>
                    <a:r>
                      <a:rPr lang="ru-RU" sz="1050" b="1"/>
                      <a:t>2012 - К насыщ. ГТС=0,98</a:t>
                    </a:r>
                    <a:endParaRPr lang="en-US" sz="105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'[17032014-расчеты-по-ГТС-ЕС.xlsx]140317-Сравнение К насыщ.ГТС'!$AB$31:$AR$31</c:f>
              <c:numCache>
                <c:formatCode>0.00</c:formatCode>
                <c:ptCount val="17"/>
                <c:pt idx="0">
                  <c:v>0.5326344086021505</c:v>
                </c:pt>
                <c:pt idx="1">
                  <c:v>0.57899999999999996</c:v>
                </c:pt>
                <c:pt idx="2">
                  <c:v>0.60992473118279567</c:v>
                </c:pt>
                <c:pt idx="3">
                  <c:v>0.68782795698924726</c:v>
                </c:pt>
                <c:pt idx="4">
                  <c:v>0.68782795698924726</c:v>
                </c:pt>
                <c:pt idx="5">
                  <c:v>0.73058064516129029</c:v>
                </c:pt>
                <c:pt idx="6">
                  <c:v>0.82511827956989248</c:v>
                </c:pt>
                <c:pt idx="7">
                  <c:v>0.83534408602150534</c:v>
                </c:pt>
                <c:pt idx="8">
                  <c:v>0.90666666666666662</c:v>
                </c:pt>
                <c:pt idx="9">
                  <c:v>0.9147634408602151</c:v>
                </c:pt>
                <c:pt idx="10">
                  <c:v>0.92583870967741932</c:v>
                </c:pt>
                <c:pt idx="11">
                  <c:v>0.93132258064516127</c:v>
                </c:pt>
                <c:pt idx="12">
                  <c:v>0.93421505376344083</c:v>
                </c:pt>
                <c:pt idx="13">
                  <c:v>0.93717204301075274</c:v>
                </c:pt>
                <c:pt idx="14">
                  <c:v>0.93421505376344083</c:v>
                </c:pt>
                <c:pt idx="15">
                  <c:v>0.95062365591397846</c:v>
                </c:pt>
                <c:pt idx="16">
                  <c:v>0.97617204301075267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98656"/>
        <c:axId val="41400192"/>
      </c:lineChart>
      <c:catAx>
        <c:axId val="41398656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@" sourceLinked="0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200"/>
            </a:pPr>
            <a:endParaRPr lang="ru-RU"/>
          </a:p>
        </c:txPr>
        <c:crossAx val="41400192"/>
        <c:crosses val="autoZero"/>
        <c:auto val="1"/>
        <c:lblAlgn val="ctr"/>
        <c:lblOffset val="100"/>
        <c:tickLblSkip val="1"/>
        <c:noMultiLvlLbl val="0"/>
      </c:catAx>
      <c:valAx>
        <c:axId val="41400192"/>
        <c:scaling>
          <c:orientation val="minMax"/>
          <c:min val="0.4"/>
        </c:scaling>
        <c:delete val="0"/>
        <c:axPos val="l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 smtClean="0"/>
                  <a:t>Gas</a:t>
                </a:r>
                <a:r>
                  <a:rPr lang="en-US" sz="1400" b="0" baseline="0" dirty="0" smtClean="0"/>
                  <a:t> infrastructure density ratio</a:t>
                </a:r>
                <a:endParaRPr lang="ru-RU" sz="1400" b="0" dirty="0"/>
              </a:p>
            </c:rich>
          </c:tx>
          <c:layout>
            <c:manualLayout>
              <c:xMode val="edge"/>
              <c:yMode val="edge"/>
              <c:x val="0"/>
              <c:y val="9.6364410929943481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398656"/>
        <c:crossesAt val="1"/>
        <c:crossBetween val="midCat"/>
      </c:valAx>
    </c:plotArea>
    <c:legend>
      <c:legendPos val="b"/>
      <c:layout>
        <c:manualLayout>
          <c:xMode val="edge"/>
          <c:yMode val="edge"/>
          <c:x val="0.17299077307271471"/>
          <c:y val="0.85073926063796224"/>
          <c:w val="0.79108559052943461"/>
          <c:h val="0.134952105509838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2420409380902"/>
          <c:y val="4.1054512514984605E-2"/>
          <c:w val="0.81612202280635626"/>
          <c:h val="0.71740555555555563"/>
        </c:manualLayout>
      </c:layout>
      <c:lineChart>
        <c:grouping val="standard"/>
        <c:varyColors val="0"/>
        <c:ser>
          <c:idx val="0"/>
          <c:order val="0"/>
          <c:tx>
            <c:strRef>
              <c:f>'[17032014-расчеты-по-ГТС-ЕС.xlsx]140317-Сравнение К насыщ.ГТС'!$A$85</c:f>
              <c:strCache>
                <c:ptCount val="1"/>
                <c:pt idx="0">
                  <c:v>Бельгия (1977-1986 гг.)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dPt>
            <c:idx val="9"/>
            <c:marker>
              <c:symbol val="circle"/>
              <c:size val="10"/>
              <c:spPr>
                <a:solidFill>
                  <a:srgbClr val="006600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2.9873636868301998E-2"/>
                  <c:y val="3.9348743093549181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1996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834546820111208E-2"/>
                  <c:y val="-7.1543169260997793E-3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1977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73636868301991E-2"/>
                  <c:y val="9.3006120039298174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1998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572727569589389E-2"/>
                  <c:y val="-9.658327850234795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1981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660000653096646E-2"/>
                  <c:y val="0.11089191235454751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2000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290910278357543E-2"/>
                  <c:y val="-0.17528076468944628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1983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087273083507382E-2"/>
                  <c:y val="-1.4308633852199687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2002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24506676806268843"/>
                  <c:y val="-0.19316655700469587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2011</a:t>
                    </a:r>
                    <a:r>
                      <a:rPr lang="ru-RU" sz="1100" b="1" baseline="0"/>
                      <a:t> - К насыщ.ГТС=0,98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5.2718182708768171E-2"/>
                  <c:y val="-7.512032772404843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/>
                      <a:t>1986 - К насыщ.ГТС=0,99</a:t>
                    </a:r>
                    <a:endParaRPr lang="en-US" sz="11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'[17032014-расчеты-по-ГТС-ЕС.xlsx]140317-Сравнение К насыщ.ГТС'!$I$85:$R$85</c:f>
              <c:numCache>
                <c:formatCode>0.00</c:formatCode>
                <c:ptCount val="10"/>
                <c:pt idx="0">
                  <c:v>0.56102594339622647</c:v>
                </c:pt>
                <c:pt idx="1">
                  <c:v>0.60896553983228507</c:v>
                </c:pt>
                <c:pt idx="2">
                  <c:v>0.65690513626834379</c:v>
                </c:pt>
                <c:pt idx="3">
                  <c:v>0.70484473270440251</c:v>
                </c:pt>
                <c:pt idx="4">
                  <c:v>0.75278432914046123</c:v>
                </c:pt>
                <c:pt idx="5">
                  <c:v>0.80072392557651995</c:v>
                </c:pt>
                <c:pt idx="6">
                  <c:v>0.84866352201257866</c:v>
                </c:pt>
                <c:pt idx="7">
                  <c:v>0.89660311844863727</c:v>
                </c:pt>
                <c:pt idx="8">
                  <c:v>0.94454271488469599</c:v>
                </c:pt>
                <c:pt idx="9">
                  <c:v>0.99248231132075471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'[17032014-расчеты-по-ГТС-ЕС.xlsx]140317-Сравнение К насыщ.ГТС'!$A$86</c:f>
              <c:strCache>
                <c:ptCount val="1"/>
                <c:pt idx="0">
                  <c:v>Польша (1996-2011 гг.)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9"/>
            <c:marker>
              <c:symbol val="circle"/>
              <c:size val="10"/>
            </c:marker>
            <c:bubble3D val="0"/>
          </c:dPt>
          <c:dPt>
            <c:idx val="15"/>
            <c:marker>
              <c:symbol val="circle"/>
              <c:size val="10"/>
              <c:spPr>
                <a:solidFill>
                  <a:schemeClr val="accent6">
                    <a:lumMod val="50000"/>
                  </a:schemeClr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7.0290910278357543E-2"/>
                  <c:y val="-0.14308633852199729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1979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417273410055583E-2"/>
                  <c:y val="6.7965729131927929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/>
                      <a:t>2005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'[17032014-расчеты-по-ГТС-ЕС.xlsx]140317-Сравнение К насыщ.ГТС'!$AB$86:$AQ$86</c:f>
              <c:numCache>
                <c:formatCode>0.00</c:formatCode>
                <c:ptCount val="16"/>
                <c:pt idx="0">
                  <c:v>0.56109096442066286</c:v>
                </c:pt>
                <c:pt idx="1">
                  <c:v>0.56109096442066286</c:v>
                </c:pt>
                <c:pt idx="2">
                  <c:v>0.61976009940912435</c:v>
                </c:pt>
                <c:pt idx="3">
                  <c:v>0.69114700885045521</c:v>
                </c:pt>
                <c:pt idx="4">
                  <c:v>0.69114700885045521</c:v>
                </c:pt>
                <c:pt idx="5">
                  <c:v>0.82026475287195999</c:v>
                </c:pt>
                <c:pt idx="6">
                  <c:v>0.87998630588593307</c:v>
                </c:pt>
                <c:pt idx="7">
                  <c:v>0.9017700910404991</c:v>
                </c:pt>
                <c:pt idx="8">
                  <c:v>0.92355387619506502</c:v>
                </c:pt>
                <c:pt idx="9">
                  <c:v>0.92929779626201403</c:v>
                </c:pt>
                <c:pt idx="10">
                  <c:v>0.94384145259046992</c:v>
                </c:pt>
                <c:pt idx="11">
                  <c:v>0.94384145259046992</c:v>
                </c:pt>
                <c:pt idx="12">
                  <c:v>0.94639007937514263</c:v>
                </c:pt>
                <c:pt idx="13">
                  <c:v>0.9590951740927649</c:v>
                </c:pt>
                <c:pt idx="14">
                  <c:v>0.96288641493165628</c:v>
                </c:pt>
                <c:pt idx="15">
                  <c:v>0.97750614967159488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88544"/>
        <c:axId val="41790080"/>
      </c:lineChart>
      <c:catAx>
        <c:axId val="41788544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@" sourceLinked="0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1200"/>
            </a:pPr>
            <a:endParaRPr lang="ru-RU"/>
          </a:p>
        </c:txPr>
        <c:crossAx val="41790080"/>
        <c:crosses val="autoZero"/>
        <c:auto val="1"/>
        <c:lblAlgn val="ctr"/>
        <c:lblOffset val="100"/>
        <c:tickLblSkip val="1"/>
        <c:noMultiLvlLbl val="0"/>
      </c:catAx>
      <c:valAx>
        <c:axId val="41790080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 dirty="0" smtClean="0"/>
                  <a:t>Gas infrastructure density ratio</a:t>
                </a:r>
                <a:endParaRPr lang="ru-RU" sz="1400" b="0" dirty="0"/>
              </a:p>
            </c:rich>
          </c:tx>
          <c:layout>
            <c:manualLayout>
              <c:xMode val="edge"/>
              <c:yMode val="edge"/>
              <c:x val="0"/>
              <c:y val="8.0048681459635798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1788544"/>
        <c:crossesAt val="1"/>
        <c:crossBetween val="midCat"/>
      </c:valAx>
    </c:plotArea>
    <c:legend>
      <c:legendPos val="b"/>
      <c:layout>
        <c:manualLayout>
          <c:xMode val="edge"/>
          <c:yMode val="edge"/>
          <c:x val="0.17299077307271471"/>
          <c:y val="0.85073926063796224"/>
          <c:w val="0.79993269783708776"/>
          <c:h val="0.134952105509838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0.2746</cdr:x>
      <cdr:y>0.29805</cdr:y>
    </cdr:from>
    <cdr:to>
      <cdr:x>0.28872</cdr:x>
      <cdr:y>0.57265</cdr:y>
    </cdr:to>
    <cdr:sp macro="" textlink="">
      <cdr:nvSpPr>
        <cdr:cNvPr id="3" name="Соединительная линия уступом 2"/>
        <cdr:cNvSpPr/>
      </cdr:nvSpPr>
      <cdr:spPr>
        <a:xfrm xmlns:a="http://schemas.openxmlformats.org/drawingml/2006/main" rot="5400000" flipH="1" flipV="1">
          <a:off x="1961030" y="1058158"/>
          <a:ext cx="100853" cy="974911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0.10984</cdr:x>
      <cdr:y>0.70837</cdr:y>
    </cdr:from>
    <cdr:to>
      <cdr:x>0.10984</cdr:x>
      <cdr:y>0.85987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>
          <a:off x="515472" y="2783864"/>
          <a:ext cx="537882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0.61039</cdr:x>
      <cdr:y>0.02345</cdr:y>
    </cdr:from>
    <cdr:to>
      <cdr:x>0.96501</cdr:x>
      <cdr:y>0.68943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359089" y="83245"/>
          <a:ext cx="2532529" cy="2364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0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0.61195</cdr:x>
      <cdr:y>0.03292</cdr:y>
    </cdr:from>
    <cdr:to>
      <cdr:x>0.95873</cdr:x>
      <cdr:y>0.11182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70294" y="116863"/>
          <a:ext cx="2476500" cy="28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Factual data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0.11455</cdr:x>
      <cdr:y>0.03292</cdr:y>
    </cdr:from>
    <cdr:to>
      <cdr:x>0.61039</cdr:x>
      <cdr:y>0.12129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18030" y="116862"/>
          <a:ext cx="3541059" cy="313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Historically/retroactively extrapolated data</a:t>
          </a:r>
          <a:r>
            <a:rPr lang="ru-RU" sz="1100" baseline="0" dirty="0" smtClean="0"/>
            <a:t>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0.17103</cdr:x>
      <cdr:y>0.6484</cdr:y>
    </cdr:from>
    <cdr:to>
      <cdr:x>0.28401</cdr:x>
      <cdr:y>0.85356</cdr:y>
    </cdr:to>
    <cdr:sp macro="" textlink="">
      <cdr:nvSpPr>
        <cdr:cNvPr id="20" name="Соединительная линия уступом 19"/>
        <cdr:cNvSpPr/>
      </cdr:nvSpPr>
      <cdr:spPr>
        <a:xfrm xmlns:a="http://schemas.openxmlformats.org/drawingml/2006/main" rot="16200000" flipH="1">
          <a:off x="1260662" y="2262789"/>
          <a:ext cx="728384" cy="806822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10025-0173-43B6-B37E-554028523604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EA5D-DEC0-4335-8589-8814251F6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5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EA5D-DEC0-4335-8589-8814251F6F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9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0914-AACE-44E4-A6B0-4766B5F8A312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6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3C47-0711-403D-A50F-041612B5E5EC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8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534C-77B3-498A-AB6E-8479853EBECF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1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B3A3E-F4FA-4057-B4B2-66612987C0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E45-132B-4BC0-BBCC-933D988E21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0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654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B296-66FC-48EF-B696-8A1F8A7F0B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D7BC-7855-4365-AA6F-F7EC31DBFBE0}" type="datetime1">
              <a:rPr lang="ru-RU" smtClean="0">
                <a:solidFill>
                  <a:srgbClr val="000000"/>
                </a:solidFill>
              </a:rPr>
              <a:t>29.05.2014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СПбГЭУ, 23.05.2014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1A81-73E1-496C-A75B-D90227740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464F67-9353-4D7B-95FD-F08893DFFCD5}" type="datetime1">
              <a:rPr lang="ru-RU" smtClean="0"/>
              <a:t>29.05.2014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А.Конопляник, СПбГЭУ, 23.05.2014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D8245-1596-4386-9899-05476B94A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0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A0CE-A9EA-48E1-991C-1693D52C7ACE}" type="datetime1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4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EABCF-45A7-4BC4-9FA4-88439B68E3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ACE7B-8077-4BF0-BFE4-C45FC498BE1C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07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3775F-BF85-424C-A4E6-CA5AB1C6FB9E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1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9AD5-2580-41A5-82DB-4099016A95D9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FEBA-2552-466A-B450-FFCD3EE982DC}" type="datetime1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2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9CF5-8BFB-4314-977B-2C4428C4D71E}" type="datetime1">
              <a:rPr lang="ru-RU" smtClean="0"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AA103-3BDB-4B18-B630-7126B48B2789}" type="datetime1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0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AF24-2044-45A5-B6E4-7D76541534AB}" type="datetime1">
              <a:rPr lang="ru-RU" smtClean="0"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4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6031-A7FB-4A80-9E7A-3C4E9A2CDA53}" type="datetime1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D613-B654-4E02-B5F1-E6F014FE58D4}" type="datetime1">
              <a:rPr lang="ru-RU" smtClean="0"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5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3CC4-91F4-415F-A97A-3DE3E965E8FB}" type="datetime1">
              <a:rPr lang="ru-RU" smtClean="0"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E0FB-5DA4-4F5C-B323-B7805006AB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92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1539-B615-4A2A-B253-6B91449D8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DC6DB-FAEC-4499-8371-B5B996BD658E}" type="datetime1">
              <a:rPr lang="ru-RU" smtClean="0">
                <a:solidFill>
                  <a:srgbClr val="000000"/>
                </a:solidFill>
              </a:rPr>
              <a:t>29.05.2014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СПбГЭУ, 23.05.2014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F2D488-22A2-4280-985F-88E8F0519D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9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8308-73FC-4E17-A65F-E5A210A2FC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29.05.2014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презентация1.jpg"/>
          <p:cNvPicPr>
            <a:picLocks noChangeAspect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-30163" y="0"/>
            <a:ext cx="9204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58417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Россия – Украина – ЕС</a:t>
            </a:r>
            <a:r>
              <a:rPr lang="ru-RU" sz="3000" b="1" dirty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: </a:t>
            </a:r>
            <a:r>
              <a:rPr lang="en-US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en-US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современный </a:t>
            </a:r>
            <a:r>
              <a:rPr lang="ru-RU" sz="3000" b="1" dirty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узел противоречий </a:t>
            </a:r>
            <a:r>
              <a:rPr lang="en-US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en-US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в </a:t>
            </a:r>
            <a:r>
              <a:rPr lang="ru-RU" sz="3000" b="1" dirty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газовой сфере </a:t>
            </a:r>
            <a: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/>
            </a:r>
            <a:b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</a:br>
            <a: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и </a:t>
            </a:r>
            <a:r>
              <a:rPr lang="ru-RU" sz="3000" b="1" dirty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его экономическая </a:t>
            </a:r>
            <a:r>
              <a:rPr lang="ru-RU" sz="3000" b="1" dirty="0" smtClean="0">
                <a:solidFill>
                  <a:srgbClr val="006668"/>
                </a:solidFill>
                <a:latin typeface="Century Gothic" pitchFamily="34" charset="0"/>
                <a:ea typeface="+mn-ea"/>
                <a:cs typeface="+mn-cs"/>
              </a:rPr>
              <a:t>подоплека</a:t>
            </a:r>
            <a:endParaRPr lang="ru-RU" sz="3000" b="1" dirty="0">
              <a:solidFill>
                <a:srgbClr val="006668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956863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cap="all" dirty="0" smtClean="0">
                <a:solidFill>
                  <a:srgbClr val="2558A3"/>
                </a:solidFill>
                <a:latin typeface="Century Gothic" pitchFamily="34" charset="0"/>
              </a:rPr>
              <a:t>Конопляник</a:t>
            </a:r>
            <a:endParaRPr lang="en-US" b="1" cap="all" dirty="0" smtClean="0">
              <a:solidFill>
                <a:srgbClr val="2558A3"/>
              </a:solidFill>
              <a:latin typeface="Century Gothic" pitchFamily="34" charset="0"/>
            </a:endParaRPr>
          </a:p>
          <a:p>
            <a:pPr algn="r"/>
            <a:r>
              <a:rPr lang="ru-RU" b="1" dirty="0" smtClean="0">
                <a:solidFill>
                  <a:srgbClr val="2558A3"/>
                </a:solidFill>
                <a:latin typeface="Century Gothic" pitchFamily="34" charset="0"/>
              </a:rPr>
              <a:t>Андрей Александрович</a:t>
            </a:r>
            <a:endParaRPr lang="en-US" b="1" dirty="0" smtClean="0">
              <a:solidFill>
                <a:srgbClr val="2558A3"/>
              </a:solidFill>
              <a:latin typeface="Century Gothic" pitchFamily="34" charset="0"/>
            </a:endParaRPr>
          </a:p>
          <a:p>
            <a:pPr algn="r"/>
            <a:r>
              <a:rPr lang="ru-RU" b="1" dirty="0" err="1" smtClean="0">
                <a:solidFill>
                  <a:srgbClr val="2558A3"/>
                </a:solidFill>
                <a:latin typeface="Century Gothic" pitchFamily="34" charset="0"/>
              </a:rPr>
              <a:t>д.э.н</a:t>
            </a:r>
            <a:r>
              <a:rPr lang="ru-RU" b="1" dirty="0" smtClean="0">
                <a:solidFill>
                  <a:srgbClr val="2558A3"/>
                </a:solidFill>
                <a:latin typeface="Century Gothic" pitchFamily="34" charset="0"/>
              </a:rPr>
              <a:t>., профессор</a:t>
            </a:r>
            <a:r>
              <a:rPr lang="ru-RU" b="1" dirty="0">
                <a:solidFill>
                  <a:srgbClr val="2558A3"/>
                </a:solidFill>
                <a:latin typeface="Century Gothic" pitchFamily="34" charset="0"/>
              </a:rPr>
              <a:t>, </a:t>
            </a:r>
            <a:endParaRPr lang="en-US" b="1" dirty="0" smtClean="0">
              <a:solidFill>
                <a:srgbClr val="2558A3"/>
              </a:solidFill>
              <a:latin typeface="Century Gothic" pitchFamily="34" charset="0"/>
            </a:endParaRPr>
          </a:p>
          <a:p>
            <a:pPr algn="r"/>
            <a:r>
              <a:rPr lang="ru-RU" b="1" dirty="0" smtClean="0">
                <a:solidFill>
                  <a:srgbClr val="2558A3"/>
                </a:solidFill>
                <a:latin typeface="Century Gothic" pitchFamily="34" charset="0"/>
              </a:rPr>
              <a:t>РГУ </a:t>
            </a:r>
            <a:r>
              <a:rPr lang="ru-RU" b="1" dirty="0">
                <a:solidFill>
                  <a:srgbClr val="2558A3"/>
                </a:solidFill>
                <a:latin typeface="Century Gothic" pitchFamily="34" charset="0"/>
              </a:rPr>
              <a:t>нефти и </a:t>
            </a:r>
            <a:r>
              <a:rPr lang="ru-RU" b="1" dirty="0" smtClean="0">
                <a:solidFill>
                  <a:srgbClr val="2558A3"/>
                </a:solidFill>
                <a:latin typeface="Century Gothic" pitchFamily="34" charset="0"/>
              </a:rPr>
              <a:t>газа </a:t>
            </a:r>
            <a:r>
              <a:rPr lang="ru-RU" b="1" dirty="0">
                <a:solidFill>
                  <a:srgbClr val="2558A3"/>
                </a:solidFill>
                <a:latin typeface="Century Gothic" pitchFamily="34" charset="0"/>
              </a:rPr>
              <a:t>им</a:t>
            </a:r>
            <a:r>
              <a:rPr lang="ru-RU" b="1" dirty="0" smtClean="0">
                <a:solidFill>
                  <a:srgbClr val="2558A3"/>
                </a:solidFill>
                <a:latin typeface="Century Gothic" pitchFamily="34" charset="0"/>
              </a:rPr>
              <a:t>. Губкина</a:t>
            </a:r>
            <a:endParaRPr lang="ru-RU" b="1" dirty="0">
              <a:solidFill>
                <a:srgbClr val="2558A3"/>
              </a:solidFill>
              <a:latin typeface="Century Gothic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131840" y="5445224"/>
            <a:ext cx="28797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D7A"/>
                </a:solidFill>
                <a:latin typeface="Century Gothic" pitchFamily="34" charset="0"/>
              </a:rPr>
              <a:t>19.05.2014-30.05.2014</a:t>
            </a:r>
            <a:endParaRPr lang="ru-RU" altLang="ru-RU" sz="1800" b="1" dirty="0">
              <a:solidFill>
                <a:srgbClr val="007D7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Насколько сегодняшние </a:t>
            </a:r>
            <a:r>
              <a:rPr lang="ru-RU" sz="2400" b="1" dirty="0" err="1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хабы</a:t>
            </a:r>
            <a:r>
              <a:rPr lang="ru-RU" sz="24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ЕС соответствуют критериям ликвидности оптовой торговли, по мнению рынка участников рынка (результаты опроса) (1)</a:t>
            </a:r>
            <a:endParaRPr lang="ru-RU" sz="24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871150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589240"/>
            <a:ext cx="327585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err="1" smtClean="0"/>
              <a:t>A.Wagner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Functioning  of European wholesale gas markets. Quantitative study. - Presentation at the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ACER Workshop on Gas Target Model review and update, Brussels, 15.05.2014</a:t>
            </a:r>
            <a:endParaRPr lang="ru-RU" sz="1400" dirty="0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2267744" y="6500192"/>
            <a:ext cx="49685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99592" y="6237312"/>
            <a:ext cx="49685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5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624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Насколько сегодняшние </a:t>
            </a:r>
            <a:r>
              <a:rPr lang="ru-RU" sz="2400" b="1" dirty="0" err="1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хабы</a:t>
            </a:r>
            <a:r>
              <a:rPr lang="ru-RU" sz="24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ЕС соответствуют критериям ликвидности оптовой торговли, по мнению рынка участников рынка (результаты опроса) </a:t>
            </a:r>
            <a:r>
              <a:rPr lang="ru-RU" sz="24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96752"/>
            <a:ext cx="879157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8144" y="5589240"/>
            <a:ext cx="327585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err="1" smtClean="0"/>
              <a:t>A.Wagner</a:t>
            </a:r>
            <a:r>
              <a:rPr lang="en-US" sz="1400" dirty="0" smtClean="0"/>
              <a:t>.</a:t>
            </a:r>
            <a:r>
              <a:rPr lang="ru-RU" sz="1400" dirty="0" smtClean="0"/>
              <a:t> </a:t>
            </a:r>
            <a:r>
              <a:rPr lang="en-US" sz="1400" dirty="0" smtClean="0"/>
              <a:t>Functioning  of European wholesale gas markets. Quantitative study. - Presentation at the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ACER Workshop on Gas Target Model review and update, Brussels, 15.05.2014</a:t>
            </a:r>
            <a:endParaRPr lang="ru-RU" sz="1400" dirty="0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1547664" y="6237312"/>
            <a:ext cx="49685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Плотность газотранспортной инфраструктуры в ЕС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магистральные трубопроводы, км/100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кв.км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предварительные результаты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в целях сопоставления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69845"/>
              </p:ext>
            </p:extLst>
          </p:nvPr>
        </p:nvGraphicFramePr>
        <p:xfrm>
          <a:off x="431540" y="1673424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трелка вверх 8"/>
          <p:cNvSpPr/>
          <p:nvPr/>
        </p:nvSpPr>
        <p:spPr>
          <a:xfrm>
            <a:off x="2411760" y="3083812"/>
            <a:ext cx="288032" cy="489204"/>
          </a:xfrm>
          <a:prstGeom prst="upArrow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699792" y="3140968"/>
            <a:ext cx="288032" cy="489204"/>
          </a:xfrm>
          <a:prstGeom prst="upArrow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4522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Цифры по Великобритании и Дании будут выше, если учесть также и морские трубопроводы (предполагается сделать на следующих этапах анализа</a:t>
            </a:r>
            <a:r>
              <a:rPr lang="en-US" sz="1600" dirty="0" smtClean="0"/>
              <a:t>)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Расчет </a:t>
            </a:r>
            <a:r>
              <a:rPr lang="ru-RU" sz="1600" dirty="0" err="1" smtClean="0">
                <a:solidFill>
                  <a:prstClr val="black"/>
                </a:solidFill>
              </a:rPr>
              <a:t>Е.Орловой</a:t>
            </a:r>
            <a:r>
              <a:rPr lang="ru-RU" sz="1600" dirty="0" smtClean="0">
                <a:solidFill>
                  <a:prstClr val="black"/>
                </a:solidFill>
              </a:rPr>
              <a:t>, аспирантки РГУ нефти и газа </a:t>
            </a:r>
            <a:r>
              <a:rPr lang="ru-RU" sz="1600" dirty="0" err="1" smtClean="0">
                <a:solidFill>
                  <a:prstClr val="black"/>
                </a:solidFill>
              </a:rPr>
              <a:t>им.Губкина</a:t>
            </a:r>
            <a:r>
              <a:rPr lang="ru-RU" sz="1600" dirty="0" smtClean="0">
                <a:solidFill>
                  <a:prstClr val="black"/>
                </a:solidFill>
              </a:rPr>
              <a:t>, кафедра МНГБ, на основе данных  за</a:t>
            </a:r>
            <a:r>
              <a:rPr lang="en-US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2011/2012, любезно предоставленных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ENTSOG</a:t>
            </a:r>
            <a:endParaRPr lang="ru-RU" sz="1600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3192416" y="1844824"/>
            <a:ext cx="443480" cy="1483590"/>
          </a:xfrm>
          <a:prstGeom prst="rightBrace">
            <a:avLst>
              <a:gd name="adj1" fmla="val 5207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211960" y="1052736"/>
            <a:ext cx="4752528" cy="1771146"/>
          </a:xfrm>
          <a:prstGeom prst="wedgeRoundRectCallout">
            <a:avLst>
              <a:gd name="adj1" fmla="val -60570"/>
              <a:gd name="adj2" fmla="val 358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Сколько будет стоить и сколько потребуется времени, чтобы сократить этот разрыв в плотности инфраструктуры между ЦВЕ и СЗЕ, дабы сделать </a:t>
            </a:r>
            <a:r>
              <a:rPr lang="ru-RU" sz="2000" b="1" dirty="0">
                <a:solidFill>
                  <a:prstClr val="white"/>
                </a:solidFill>
              </a:rPr>
              <a:t>диверсификацию в ЦВЕ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</a:rPr>
              <a:t>возможной</a:t>
            </a:r>
            <a:r>
              <a:rPr lang="en-US" sz="2000" b="1" dirty="0" smtClean="0">
                <a:solidFill>
                  <a:prstClr val="white"/>
                </a:solidFill>
              </a:rPr>
              <a:t>?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2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Плотность газовой инфраструктуры</a:t>
            </a:r>
            <a:r>
              <a:rPr lang="ru-RU" sz="20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км/100кв.км)*</a:t>
            </a:r>
            <a:r>
              <a:rPr lang="en-US" sz="20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en-US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СЗЕ (Бельгия, Нидерланды, Франция)</a:t>
            </a:r>
            <a:r>
              <a:rPr lang="en-US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ЦВЕ</a:t>
            </a:r>
            <a:r>
              <a:rPr lang="en-US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разрыв измеряется десятилетиями</a:t>
            </a:r>
            <a:endParaRPr lang="ru-RU" sz="20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01374"/>
              </p:ext>
            </p:extLst>
          </p:nvPr>
        </p:nvGraphicFramePr>
        <p:xfrm>
          <a:off x="72008" y="764704"/>
          <a:ext cx="70202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1" y="5517232"/>
            <a:ext cx="8851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 </a:t>
            </a:r>
            <a:r>
              <a:rPr lang="ru-RU" sz="1600" dirty="0" smtClean="0">
                <a:solidFill>
                  <a:prstClr val="black"/>
                </a:solidFill>
              </a:rPr>
              <a:t>Магистральные и соединительные трубопроводы</a:t>
            </a:r>
            <a:r>
              <a:rPr lang="en-US" sz="1600" dirty="0" smtClean="0">
                <a:solidFill>
                  <a:prstClr val="black"/>
                </a:solidFill>
              </a:rPr>
              <a:t>;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Расчет </a:t>
            </a:r>
            <a:r>
              <a:rPr lang="ru-RU" sz="1600" dirty="0" err="1">
                <a:solidFill>
                  <a:prstClr val="black"/>
                </a:solidFill>
              </a:rPr>
              <a:t>Е.Орловой</a:t>
            </a:r>
            <a:r>
              <a:rPr lang="ru-RU" sz="1600" dirty="0">
                <a:solidFill>
                  <a:prstClr val="black"/>
                </a:solidFill>
              </a:rPr>
              <a:t>, аспирантки РГУ нефти и газа </a:t>
            </a:r>
            <a:r>
              <a:rPr lang="ru-RU" sz="1600" dirty="0" err="1">
                <a:solidFill>
                  <a:prstClr val="black"/>
                </a:solidFill>
              </a:rPr>
              <a:t>им.Губкина</a:t>
            </a:r>
            <a:r>
              <a:rPr lang="ru-RU" sz="1600" dirty="0">
                <a:solidFill>
                  <a:prstClr val="black"/>
                </a:solidFill>
              </a:rPr>
              <a:t>, кафедра МНГБ, на основе данных  за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2011/2012, любезно предоставленных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ENTSOG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Eurogas</a:t>
            </a:r>
            <a:r>
              <a:rPr lang="en-US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Черн</a:t>
            </a:r>
            <a:r>
              <a:rPr lang="en-US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июль </a:t>
            </a:r>
            <a:r>
              <a:rPr lang="en-US" sz="16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2013): </a:t>
            </a:r>
            <a:r>
              <a:rPr lang="de-AT" sz="1600" dirty="0">
                <a:solidFill>
                  <a:srgbClr val="003366"/>
                </a:solidFill>
              </a:rPr>
              <a:t>ICIS </a:t>
            </a:r>
            <a:r>
              <a:rPr lang="de-AT" sz="1600" dirty="0" err="1">
                <a:solidFill>
                  <a:srgbClr val="003366"/>
                </a:solidFill>
              </a:rPr>
              <a:t>Heren</a:t>
            </a:r>
            <a:r>
              <a:rPr lang="de-AT" sz="1600" dirty="0">
                <a:solidFill>
                  <a:srgbClr val="003366"/>
                </a:solidFill>
              </a:rPr>
              <a:t> European Gas Hub Report </a:t>
            </a:r>
            <a:r>
              <a:rPr lang="de-AT" sz="1600" dirty="0" err="1">
                <a:solidFill>
                  <a:srgbClr val="003366"/>
                </a:solidFill>
              </a:rPr>
              <a:t>October</a:t>
            </a:r>
            <a:r>
              <a:rPr lang="de-AT" sz="1600" dirty="0">
                <a:solidFill>
                  <a:srgbClr val="003366"/>
                </a:solidFill>
              </a:rPr>
              <a:t> 2013</a:t>
            </a:r>
            <a:endParaRPr lang="en-US" sz="1600" dirty="0">
              <a:solidFill>
                <a:srgbClr val="003366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452320" y="836712"/>
            <a:ext cx="1562472" cy="432048"/>
          </a:xfrm>
          <a:prstGeom prst="wedgeRoundRectCallout">
            <a:avLst>
              <a:gd name="adj1" fmla="val -85801"/>
              <a:gd name="adj2" fmla="val 4011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TTF / 20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452320" y="1340768"/>
            <a:ext cx="1578903" cy="432048"/>
          </a:xfrm>
          <a:prstGeom prst="wedgeRoundRectCallout">
            <a:avLst>
              <a:gd name="adj1" fmla="val -86653"/>
              <a:gd name="adj2" fmla="val 16130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Zee / 4.5</a:t>
            </a:r>
            <a:endParaRPr lang="ru-RU" sz="20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452320" y="2132856"/>
            <a:ext cx="1571150" cy="396624"/>
          </a:xfrm>
          <a:prstGeom prst="wedgeRoundRectCallout">
            <a:avLst>
              <a:gd name="adj1" fmla="val -82834"/>
              <a:gd name="adj2" fmla="val 35437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PEGs / 2</a:t>
            </a:r>
            <a:endParaRPr lang="ru-RU" sz="2000" b="1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596336" y="3068960"/>
            <a:ext cx="1656184" cy="432048"/>
          </a:xfrm>
          <a:prstGeom prst="wedgeEllipseCallout">
            <a:avLst>
              <a:gd name="adj1" fmla="val 4438"/>
              <a:gd name="adj2" fmla="val -167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Хаб</a:t>
            </a:r>
            <a:r>
              <a:rPr lang="en-US" dirty="0" smtClean="0"/>
              <a:t>/</a:t>
            </a:r>
            <a:r>
              <a:rPr lang="ru-RU" dirty="0" err="1" smtClean="0"/>
              <a:t>Черн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3568948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Минимальный уровень </a:t>
            </a:r>
            <a:r>
              <a:rPr lang="ru-RU" sz="1600" dirty="0" err="1" smtClean="0"/>
              <a:t>черн</a:t>
            </a:r>
            <a:r>
              <a:rPr lang="ru-RU" sz="1600" dirty="0" smtClean="0"/>
              <a:t> для отнесения газового рынка к ликвидному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15 – </a:t>
            </a:r>
            <a:r>
              <a:rPr lang="ru-RU" sz="1600" dirty="0" smtClean="0"/>
              <a:t>общепринятая бизнес практика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8 – </a:t>
            </a:r>
            <a:r>
              <a:rPr lang="ru-RU" sz="1600" dirty="0" smtClean="0"/>
              <a:t>ЦМРГ ЕС</a:t>
            </a:r>
            <a:endParaRPr lang="ru-RU" sz="1600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5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коэффициента плотности 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ГТС: </a:t>
            </a:r>
            <a:r>
              <a:rPr lang="ru-RU" sz="20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Бельгия, Германия (СЗЕ) и Венгрия, Словакия (ЦВЕ) (км/км2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0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8883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085184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Овалами отмечены те периоды времени (в Бельгии ‑ с 76 по 86 гг., в Германии – 80-98 гг.), когда </a:t>
            </a:r>
            <a:r>
              <a:rPr lang="ru-RU" dirty="0" err="1"/>
              <a:t>коэфф</a:t>
            </a:r>
            <a:r>
              <a:rPr lang="ru-RU" dirty="0"/>
              <a:t>. плотности ГТС в страна СЗЕ соответствовал текущему уровню </a:t>
            </a:r>
            <a:r>
              <a:rPr lang="ru-RU" dirty="0" err="1"/>
              <a:t>коэфф</a:t>
            </a:r>
            <a:r>
              <a:rPr lang="ru-RU" dirty="0"/>
              <a:t>. в ЦВЕ (Венгрии, Словакии</a:t>
            </a:r>
            <a:r>
              <a:rPr lang="ru-RU" dirty="0" smtClean="0"/>
              <a:t>).</a:t>
            </a:r>
          </a:p>
          <a:p>
            <a:r>
              <a:rPr lang="ru-RU" dirty="0">
                <a:solidFill>
                  <a:prstClr val="black"/>
                </a:solidFill>
              </a:rPr>
              <a:t>Расчет </a:t>
            </a:r>
            <a:r>
              <a:rPr lang="ru-RU" dirty="0" err="1">
                <a:solidFill>
                  <a:prstClr val="black"/>
                </a:solidFill>
              </a:rPr>
              <a:t>Е.Орловой</a:t>
            </a:r>
            <a:r>
              <a:rPr lang="ru-RU" dirty="0">
                <a:solidFill>
                  <a:prstClr val="black"/>
                </a:solidFill>
              </a:rPr>
              <a:t>, аспирантки РГУ нефти и газа </a:t>
            </a:r>
            <a:r>
              <a:rPr lang="ru-RU" dirty="0" err="1">
                <a:solidFill>
                  <a:prstClr val="black"/>
                </a:solidFill>
              </a:rPr>
              <a:t>им.Губкина</a:t>
            </a:r>
            <a:r>
              <a:rPr lang="ru-RU" dirty="0">
                <a:solidFill>
                  <a:prstClr val="black"/>
                </a:solidFill>
              </a:rPr>
              <a:t>, кафедра МНГБ, на основе данных  за</a:t>
            </a:r>
            <a:r>
              <a:rPr lang="en-US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2011/2012, любезно предоставленных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ENTSOG</a:t>
            </a:r>
            <a:r>
              <a:rPr lang="en-US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Eurogas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3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Плотность газовой инфраструктуры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/100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кв.км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СЗЕ (Бельгия) и ЦВЕ (Венгрия, Польша)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452190"/>
              </p:ext>
            </p:extLst>
          </p:nvPr>
        </p:nvGraphicFramePr>
        <p:xfrm>
          <a:off x="265606" y="908720"/>
          <a:ext cx="4386211" cy="389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254388"/>
              </p:ext>
            </p:extLst>
          </p:nvPr>
        </p:nvGraphicFramePr>
        <p:xfrm>
          <a:off x="4644008" y="908720"/>
          <a:ext cx="43204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475824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99"/>
                </a:solidFill>
              </a:rPr>
              <a:t>Стагнация к-та плотности инфраструктуры в ЦВЕ после вступления в ЕС*? Так ли это? И если «да», то почему?</a:t>
            </a:r>
            <a:r>
              <a:rPr lang="en-US" sz="2400" b="1" dirty="0" smtClean="0">
                <a:solidFill>
                  <a:srgbClr val="006699"/>
                </a:solidFill>
              </a:rPr>
              <a:t> </a:t>
            </a:r>
            <a:endParaRPr lang="ru-RU" sz="2400" b="1" dirty="0">
              <a:solidFill>
                <a:srgbClr val="0066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5172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*</a:t>
            </a:r>
            <a:r>
              <a:rPr lang="ru-RU" sz="1600" dirty="0" smtClean="0">
                <a:solidFill>
                  <a:prstClr val="black"/>
                </a:solidFill>
              </a:rPr>
              <a:t> Предварительные результаты</a:t>
            </a:r>
            <a:r>
              <a:rPr lang="en-US" sz="1600" dirty="0" smtClean="0">
                <a:solidFill>
                  <a:prstClr val="black"/>
                </a:solidFill>
              </a:rPr>
              <a:t>;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>Расчет </a:t>
            </a:r>
            <a:r>
              <a:rPr lang="ru-RU" sz="1600" dirty="0" err="1">
                <a:solidFill>
                  <a:prstClr val="black"/>
                </a:solidFill>
              </a:rPr>
              <a:t>Е.Орловой</a:t>
            </a:r>
            <a:r>
              <a:rPr lang="ru-RU" sz="1600" dirty="0">
                <a:solidFill>
                  <a:prstClr val="black"/>
                </a:solidFill>
              </a:rPr>
              <a:t>, аспирантки РГУ нефти и газа </a:t>
            </a:r>
            <a:r>
              <a:rPr lang="ru-RU" sz="1600" dirty="0" err="1">
                <a:solidFill>
                  <a:prstClr val="black"/>
                </a:solidFill>
              </a:rPr>
              <a:t>им.Губкина</a:t>
            </a:r>
            <a:r>
              <a:rPr lang="ru-RU" sz="1600" dirty="0">
                <a:solidFill>
                  <a:prstClr val="black"/>
                </a:solidFill>
              </a:rPr>
              <a:t>, кафедра МНГБ, на основе данных  за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2011/2012, любезно предоставленных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ENTSOG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Eurogas</a:t>
            </a:r>
            <a:endParaRPr lang="ru-RU" sz="1600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6699"/>
                </a:solidFill>
              </a:rPr>
              <a:t>Содержание</a:t>
            </a:r>
            <a:endParaRPr lang="ru-RU" b="1" dirty="0">
              <a:solidFill>
                <a:srgbClr val="00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51845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Новый газовый мир после 2009 г. и его реальные и мнимые последствия для «Большой энергетической Европы»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ЕС: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Новые реалии и ответ Украины: диверсификация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России: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обходящие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 трубопроводы и модернизация ГТС Украины: сравнительная экономика в мире проектного финансирования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риски, новые вызовы, новые ответные меры, «точки невозврата»: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Украина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73325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6699"/>
                </a:solidFill>
              </a:rPr>
              <a:t>Украина</a:t>
            </a:r>
            <a:r>
              <a:rPr lang="en-US" b="1" dirty="0" smtClean="0">
                <a:solidFill>
                  <a:srgbClr val="006699"/>
                </a:solidFill>
              </a:rPr>
              <a:t>: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Евро-интеграция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6699"/>
                </a:solidFill>
              </a:rPr>
              <a:t>или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СНГ-интеграция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эта «точка невозврата» была пройдена в 2004 г.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Евро-интеграция – фактический вектор развития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краины в сфере энергетики с тех пор</a:t>
            </a:r>
            <a:r>
              <a:rPr lang="en-US" dirty="0" smtClean="0">
                <a:solidFill>
                  <a:srgbClr val="006699"/>
                </a:solidFill>
              </a:rPr>
              <a:t> =&gt;</a:t>
            </a:r>
          </a:p>
          <a:p>
            <a:r>
              <a:rPr lang="ru-RU" dirty="0" smtClean="0">
                <a:solidFill>
                  <a:srgbClr val="006699"/>
                </a:solidFill>
              </a:rPr>
              <a:t>С вечны 2004 г.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Призывы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краины разделить контракты на поставку (экспорт на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краину) и на транзит через Украину и перейти на «Европейские формулы» в российско-украинской газовой торговле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Ожидания Украины: получить  более высокие транзитные тарифы</a:t>
            </a:r>
            <a:endParaRPr lang="en-US" dirty="0" smtClean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Фактические приобретения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краины: более высокие импортные цены на газ</a:t>
            </a:r>
            <a:endParaRPr lang="en-US" dirty="0" smtClean="0">
              <a:solidFill>
                <a:srgbClr val="006699"/>
              </a:solidFill>
            </a:endParaRPr>
          </a:p>
          <a:p>
            <a:r>
              <a:rPr lang="ru-RU" dirty="0">
                <a:solidFill>
                  <a:srgbClr val="006699"/>
                </a:solidFill>
              </a:rPr>
              <a:t>С</a:t>
            </a:r>
            <a:r>
              <a:rPr lang="en-US" dirty="0" smtClean="0">
                <a:solidFill>
                  <a:srgbClr val="006699"/>
                </a:solidFill>
              </a:rPr>
              <a:t> 2006/2009: </a:t>
            </a:r>
            <a:r>
              <a:rPr lang="ru-RU" dirty="0" smtClean="0">
                <a:solidFill>
                  <a:srgbClr val="006699"/>
                </a:solidFill>
              </a:rPr>
              <a:t>несогласие Украины с формулой ценообразования и уровнем цены на ее основе в результате перехода к «Европейским формулам»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транзитные кризисы янв.</a:t>
            </a:r>
            <a:r>
              <a:rPr lang="en-US" dirty="0" smtClean="0">
                <a:solidFill>
                  <a:srgbClr val="006699"/>
                </a:solidFill>
              </a:rPr>
              <a:t>’2006 </a:t>
            </a:r>
            <a:r>
              <a:rPr lang="ru-RU" dirty="0" smtClean="0">
                <a:solidFill>
                  <a:srgbClr val="006699"/>
                </a:solidFill>
              </a:rPr>
              <a:t>и янв.</a:t>
            </a:r>
            <a:r>
              <a:rPr lang="en-US" dirty="0" smtClean="0">
                <a:solidFill>
                  <a:srgbClr val="006699"/>
                </a:solidFill>
              </a:rPr>
              <a:t>’2009 </a:t>
            </a:r>
            <a:r>
              <a:rPr lang="ru-RU" dirty="0" smtClean="0">
                <a:solidFill>
                  <a:srgbClr val="006699"/>
                </a:solidFill>
              </a:rPr>
              <a:t>явились результатом, помимо прочего, несогласия Украины с «Европейскими формулами» в контракте</a:t>
            </a:r>
            <a:endParaRPr lang="en-US" dirty="0" smtClean="0">
              <a:solidFill>
                <a:srgbClr val="006699"/>
              </a:solidFill>
            </a:endParaRPr>
          </a:p>
          <a:p>
            <a:r>
              <a:rPr lang="ru-RU" dirty="0" smtClean="0">
                <a:solidFill>
                  <a:srgbClr val="006699"/>
                </a:solidFill>
              </a:rPr>
              <a:t>Ожидание дальнейших рисков, связанных с поставками из России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поиск множественных поставщиков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b="1" i="1" dirty="0" smtClean="0">
                <a:solidFill>
                  <a:srgbClr val="C00000"/>
                </a:solidFill>
              </a:rPr>
              <a:t>избежать монополии России как единственного поставщика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=&gt; 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56720" y="6448251"/>
            <a:ext cx="2895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риски, новые вызовы, новые ответные меры, «точки невозврата»: Украина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688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Украина: экономические и правовые предпосылки для уменьшения зависимости от поставок газа из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оссии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Экономические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Высокая импортная цена и нежелание Газпрома/России смягчить ценовую политику (сохранение/отказ от пересмотра модели ценообразования (нефтяная индексация) – но односторонние скидки с цены) стимулируют Украину к поиску: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ru-RU" b="1" dirty="0" smtClean="0">
                <a:solidFill>
                  <a:srgbClr val="00B050"/>
                </a:solidFill>
              </a:rPr>
              <a:t>альтернативы российскому газу (на стороне предложения)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внутренняя добыча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суше/на море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сланцевый газ, импорт СПГ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реверс мощностей, ПХГ и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ru-RU" b="1" dirty="0" smtClean="0">
                <a:solidFill>
                  <a:srgbClr val="00B050"/>
                </a:solidFill>
              </a:rPr>
              <a:t>уйти от российского газа (на стороне спроса)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замена газа углем, ядерной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эл.эн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., экономия энергии, повышение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энергоэффективности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Правовые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политика Евро-интеграции, членство в Договоре об Энергетическом Сообществе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применение на территории Украины европейского энергетического законодательства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Второго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Третьего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энергопакетов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ЕС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юридическая обязанность Украины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обеспечи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альтернативные поставки,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интерконнекторы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физический реверс мощностей, ОДТС, раздел НАК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Нафтогаз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Украины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 </a:t>
            </a:r>
            <a:r>
              <a:rPr lang="ru-RU" b="1" i="1" dirty="0" smtClean="0">
                <a:solidFill>
                  <a:srgbClr val="006699"/>
                </a:solidFill>
              </a:rPr>
              <a:t>НО</a:t>
            </a:r>
            <a:r>
              <a:rPr lang="en-US" b="1" i="1" dirty="0" smtClean="0">
                <a:solidFill>
                  <a:srgbClr val="006699"/>
                </a:solidFill>
              </a:rPr>
              <a:t>: </a:t>
            </a:r>
            <a:r>
              <a:rPr lang="ru-RU" i="1" dirty="0" smtClean="0">
                <a:solidFill>
                  <a:srgbClr val="006699"/>
                </a:solidFill>
              </a:rPr>
              <a:t>новые и дополнительные риски для транзита через Украину</a:t>
            </a:r>
            <a:r>
              <a:rPr lang="en-US" i="1" dirty="0" smtClean="0">
                <a:solidFill>
                  <a:srgbClr val="006699"/>
                </a:solidFill>
              </a:rPr>
              <a:t> (</a:t>
            </a:r>
            <a:r>
              <a:rPr lang="ru-RU" i="1" dirty="0" smtClean="0">
                <a:solidFill>
                  <a:srgbClr val="006699"/>
                </a:solidFill>
              </a:rPr>
              <a:t>как для РФ, так и для ЕС</a:t>
            </a:r>
            <a:r>
              <a:rPr lang="en-US" i="1" dirty="0" smtClean="0">
                <a:solidFill>
                  <a:srgbClr val="006699"/>
                </a:solidFill>
              </a:rPr>
              <a:t>)</a:t>
            </a:r>
            <a:endParaRPr lang="ru-RU" i="1" dirty="0" smtClean="0">
              <a:solidFill>
                <a:srgbClr val="006699"/>
              </a:solidFill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</a:rPr>
              <a:t>Неправовые: </a:t>
            </a:r>
            <a:r>
              <a:rPr lang="ru-RU" dirty="0" smtClean="0">
                <a:solidFill>
                  <a:srgbClr val="006699"/>
                </a:solidFill>
              </a:rPr>
              <a:t>нарушение контрактных обязательств: (</a:t>
            </a:r>
            <a:r>
              <a:rPr lang="en-US" dirty="0" err="1" smtClean="0">
                <a:solidFill>
                  <a:srgbClr val="006699"/>
                </a:solidFill>
              </a:rPr>
              <a:t>i</a:t>
            </a:r>
            <a:r>
              <a:rPr lang="en-US" dirty="0" smtClean="0">
                <a:solidFill>
                  <a:srgbClr val="006699"/>
                </a:solidFill>
              </a:rPr>
              <a:t>)</a:t>
            </a:r>
            <a:r>
              <a:rPr lang="ru-RU" dirty="0" smtClean="0">
                <a:solidFill>
                  <a:srgbClr val="006699"/>
                </a:solidFill>
              </a:rPr>
              <a:t> неплатежи за фактически поставленный газ, </a:t>
            </a:r>
            <a:r>
              <a:rPr lang="en-US" dirty="0" smtClean="0">
                <a:solidFill>
                  <a:srgbClr val="006699"/>
                </a:solidFill>
              </a:rPr>
              <a:t>(ii)</a:t>
            </a:r>
            <a:r>
              <a:rPr lang="ru-RU" dirty="0" smtClean="0">
                <a:solidFill>
                  <a:srgbClr val="006699"/>
                </a:solidFill>
              </a:rPr>
              <a:t> </a:t>
            </a:r>
            <a:r>
              <a:rPr lang="ru-RU" dirty="0" err="1" smtClean="0">
                <a:solidFill>
                  <a:srgbClr val="006699"/>
                </a:solidFill>
              </a:rPr>
              <a:t>невыборка</a:t>
            </a:r>
            <a:r>
              <a:rPr lang="ru-RU" dirty="0" smtClean="0">
                <a:solidFill>
                  <a:srgbClr val="006699"/>
                </a:solidFill>
              </a:rPr>
              <a:t> контрактных объемов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«Точка невозврата» почти достигнута?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Если еще нет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(?)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только фактор времени, поскольку тенденция к уходу от российского газа носит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Украие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необратимый характер?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7344816" cy="365125"/>
          </a:xfrm>
        </p:spPr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7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6699"/>
                </a:solidFill>
              </a:rPr>
              <a:t>Содержание</a:t>
            </a:r>
            <a:endParaRPr lang="ru-RU" b="1" dirty="0">
              <a:solidFill>
                <a:srgbClr val="00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Новый газовый мир после 2009 г. и его реальные и мнимые последствия для «Большой энергетической Европы»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ЕС: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Украины: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Новые реалии и ответ России: диверсификация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обходящие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 трубопроводы и модернизация ГТС Украины: сравнительная экономика в мире проектного финансирования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6699"/>
                </a:solidFill>
              </a:rPr>
              <a:t>Содержание</a:t>
            </a:r>
            <a:endParaRPr lang="ru-RU" b="1" dirty="0">
              <a:solidFill>
                <a:srgbClr val="00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51845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Новый газовый мир после 2009 г. и его реальные и мнимые последствия для «Большой энергетической Европы»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ЕС: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Украины: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России: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обходящие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 трубопроводы и модернизация ГТС Украины: сравнительная экономика в мире проектного финансирования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риски, новые вызовы, новые ответные меры, «точки невозврата»: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8280920" cy="5805264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Риски поставки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Неисполнение Украиной своих контрактных обязательств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невыборка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контрактных объемов газа)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негативные инвестиционные последствия для России в добыче (ухудшение окупаемости осуществленных капвложений)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Транзитные риски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через территорию Украины, после 2006/2009 гг.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реальные и предполагаемые: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i="1" dirty="0" smtClean="0">
                <a:solidFill>
                  <a:srgbClr val="C00000"/>
                </a:solidFill>
              </a:rPr>
              <a:t>Реальные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несанкционированный отбор транзитного газа Украиной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мин. – 2 эпизода: янв.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2006 и янв.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2009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соотв. с контрактом на поставку росс. газа в ЕС, ответственность за доставку газа в пункт сдачи-приемки в ЕС лежит на поставщике (Газпром), вне зависимости от транзитных проблем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=&gt; </a:t>
            </a: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Риск судебных исков европейских покупателей к России в случае не(до)поставки газа, даже если причина – в третьей (транзитной) стороне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=&gt; </a:t>
            </a: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Европейские покупатели не выдвигали такие иски после янв.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2006 и янв.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2009, но нет гарантий, что могут выдвинуть такие иски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 России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в случае очередного транзитного кризиса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i="1" dirty="0" smtClean="0">
                <a:solidFill>
                  <a:srgbClr val="C00000"/>
                </a:solidFill>
              </a:rPr>
              <a:t>Предполагаемые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результате изменений, которые неизбежно произойдут в ближайшем будущем как следствие присоединения Украины к Договору об Энергетическом Сообществе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см.выше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ОДТС и транзитные поставки (риск контрактного несоответствия),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Грядущее разделение НАК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Нафтогаз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Украины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риск фактических односторонних изменений (вплоть до «исчезновения» одной стороны) 10-летнего транзитного контракта до его завершения, и др.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99592" y="6520259"/>
            <a:ext cx="7416824" cy="365125"/>
          </a:xfrm>
        </p:spPr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риски, новые вызовы, новые ответные меры, «точки невозврата»: Россия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517232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Смена всей существовавшей ранее «экономики транзита» для поставщика, если включить (имеющий отныне прецедентную основу) элемент риска нарушения положений транзитного контракта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ответы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i="1" dirty="0" smtClean="0">
                <a:solidFill>
                  <a:srgbClr val="C00000"/>
                </a:solidFill>
              </a:rPr>
              <a:t>Уйти от монополии Украины как основного транзитного маршрута поставок в ЕС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создать альтернативные и не-транзитные пути доставки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их экономика, по сравнению с существующими транзитными путями, будет улучшаться по мере транзитных рисков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см.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след.раздел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=&gt;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Дилемма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Два пути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вкл. транзитный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 каждому основному рынку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«менее радикальный» сценарий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(a)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ГТС Украины 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Северный поток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/OPAL/Gazelle] 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Северо-Западную Европу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(b)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ГТС Украины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+ [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Южный поток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морской и сухопутный участки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)] 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Южную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вропу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Объемы поставок распределяются в рамках каждой пары маршрутов, или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Один новый прямой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нетранзитный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 путь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 каждому основному рынку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«наиболее радикальный» сценарий)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(a)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Северный поток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/OPAL/Gazelle 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Северо-западную Европу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(b)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Южный поток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морской и наземный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=&gt;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Южную Европу,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 транзитные потоки переключаются на новые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нетранзитные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маршруты?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ГТС Украины осушается?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Разные «точки невозврата» по разным сценариям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</a:rPr>
              <a:t>некоторые пройдены, некоторые – пока нет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окончательная картина пока неясна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6520259"/>
            <a:ext cx="7416824" cy="365125"/>
          </a:xfrm>
        </p:spPr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0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971600" y="124668"/>
            <a:ext cx="714521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5496" y="48643"/>
            <a:ext cx="4176464" cy="1652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/>
            <a:r>
              <a:rPr lang="ru-RU" b="1" dirty="0" smtClean="0">
                <a:solidFill>
                  <a:srgbClr val="002060"/>
                </a:solidFill>
              </a:rPr>
              <a:t>Украинские обходные трубопроводы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 рамках концепции «две трубы на каждый рынок»</a:t>
            </a:r>
            <a:endParaRPr lang="en-GB" b="1" dirty="0" smtClean="0">
              <a:solidFill>
                <a:schemeClr val="tx2"/>
              </a:solidFill>
            </a:endParaRPr>
          </a:p>
          <a:p>
            <a:pPr marL="341313"/>
            <a:r>
              <a:rPr lang="ru-RU" sz="1400" dirty="0" smtClean="0">
                <a:solidFill>
                  <a:schemeClr val="tx2"/>
                </a:solidFill>
              </a:rPr>
              <a:t>Система трубопроводов Северный поток</a:t>
            </a:r>
            <a:endParaRPr lang="en-GB" sz="1400" dirty="0" smtClean="0">
              <a:solidFill>
                <a:schemeClr val="tx2"/>
              </a:solidFill>
            </a:endParaRPr>
          </a:p>
          <a:p>
            <a:pPr marL="341313"/>
            <a:r>
              <a:rPr lang="ru-RU" sz="1400" dirty="0" smtClean="0">
                <a:solidFill>
                  <a:schemeClr val="tx2"/>
                </a:solidFill>
              </a:rPr>
              <a:t>Система трубопроводов Ямал-</a:t>
            </a:r>
            <a:r>
              <a:rPr lang="ru-RU" sz="1400" dirty="0">
                <a:solidFill>
                  <a:schemeClr val="tx2"/>
                </a:solidFill>
              </a:rPr>
              <a:t>Е</a:t>
            </a:r>
            <a:r>
              <a:rPr lang="ru-RU" sz="1400" dirty="0" smtClean="0">
                <a:solidFill>
                  <a:schemeClr val="tx2"/>
                </a:solidFill>
              </a:rPr>
              <a:t>вропа</a:t>
            </a:r>
            <a:endParaRPr lang="en-GB" sz="1400" dirty="0" smtClean="0">
              <a:solidFill>
                <a:schemeClr val="tx2"/>
              </a:solidFill>
            </a:endParaRPr>
          </a:p>
          <a:p>
            <a:pPr marL="341313"/>
            <a:r>
              <a:rPr lang="ru-RU" sz="1400" dirty="0" smtClean="0">
                <a:solidFill>
                  <a:schemeClr val="tx2"/>
                </a:solidFill>
              </a:rPr>
              <a:t>Система украинских транзитных трубопроводов</a:t>
            </a:r>
            <a:endParaRPr lang="en-GB" sz="1400" dirty="0" smtClean="0">
              <a:solidFill>
                <a:schemeClr val="tx2"/>
              </a:solidFill>
            </a:endParaRPr>
          </a:p>
          <a:p>
            <a:pPr marL="341313"/>
            <a:r>
              <a:rPr lang="ru-RU" sz="1400" dirty="0" smtClean="0">
                <a:solidFill>
                  <a:schemeClr val="tx2"/>
                </a:solidFill>
              </a:rPr>
              <a:t>Система трубопроводов Южный поток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178734" y="1910932"/>
            <a:ext cx="887279" cy="217820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444" h="742570">
                <a:moveTo>
                  <a:pt x="4105444" y="0"/>
                </a:moveTo>
                <a:cubicBezTo>
                  <a:pt x="4027983" y="37266"/>
                  <a:pt x="3863850" y="134185"/>
                  <a:pt x="3745322" y="176715"/>
                </a:cubicBezTo>
                <a:cubicBezTo>
                  <a:pt x="3661368" y="215594"/>
                  <a:pt x="3640788" y="220479"/>
                  <a:pt x="3536218" y="265973"/>
                </a:cubicBezTo>
                <a:cubicBezTo>
                  <a:pt x="3426447" y="300634"/>
                  <a:pt x="3329034" y="335294"/>
                  <a:pt x="3228089" y="387100"/>
                </a:cubicBezTo>
                <a:cubicBezTo>
                  <a:pt x="3156830" y="398145"/>
                  <a:pt x="2753486" y="510349"/>
                  <a:pt x="2689420" y="523890"/>
                </a:cubicBezTo>
                <a:cubicBezTo>
                  <a:pt x="2514949" y="531763"/>
                  <a:pt x="1913604" y="619035"/>
                  <a:pt x="1822795" y="642591"/>
                </a:cubicBezTo>
                <a:cubicBezTo>
                  <a:pt x="1263275" y="714810"/>
                  <a:pt x="188086" y="694154"/>
                  <a:pt x="0" y="742570"/>
                </a:cubicBezTo>
              </a:path>
            </a:pathLst>
          </a:cu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699792" y="631189"/>
            <a:ext cx="4924627" cy="2040063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7547709"/>
              <a:gd name="connsiteY0" fmla="*/ 5390130 h 6132700"/>
              <a:gd name="connsiteX1" fmla="*/ 7487687 w 7547709"/>
              <a:gd name="connsiteY1" fmla="*/ 29451 h 6132700"/>
              <a:gd name="connsiteX2" fmla="*/ 3745322 w 7547709"/>
              <a:gd name="connsiteY2" fmla="*/ 5566845 h 6132700"/>
              <a:gd name="connsiteX3" fmla="*/ 3536218 w 7547709"/>
              <a:gd name="connsiteY3" fmla="*/ 5656103 h 6132700"/>
              <a:gd name="connsiteX4" fmla="*/ 3228089 w 7547709"/>
              <a:gd name="connsiteY4" fmla="*/ 5777230 h 6132700"/>
              <a:gd name="connsiteX5" fmla="*/ 2689420 w 7547709"/>
              <a:gd name="connsiteY5" fmla="*/ 5914020 h 6132700"/>
              <a:gd name="connsiteX6" fmla="*/ 1822795 w 7547709"/>
              <a:gd name="connsiteY6" fmla="*/ 6032721 h 6132700"/>
              <a:gd name="connsiteX7" fmla="*/ 0 w 7547709"/>
              <a:gd name="connsiteY7" fmla="*/ 6132700 h 6132700"/>
              <a:gd name="connsiteX0" fmla="*/ 7487687 w 7487687"/>
              <a:gd name="connsiteY0" fmla="*/ 0 h 6103249"/>
              <a:gd name="connsiteX1" fmla="*/ 3745322 w 7487687"/>
              <a:gd name="connsiteY1" fmla="*/ 5537394 h 6103249"/>
              <a:gd name="connsiteX2" fmla="*/ 3536218 w 7487687"/>
              <a:gd name="connsiteY2" fmla="*/ 5626652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3536218 w 7487687"/>
              <a:gd name="connsiteY2" fmla="*/ 5626652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0 w 7487687"/>
              <a:gd name="connsiteY7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0 w 7487687"/>
              <a:gd name="connsiteY8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7334756 w 7487687"/>
              <a:gd name="connsiteY1" fmla="*/ 1096243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634213"/>
              <a:gd name="connsiteY0" fmla="*/ 0 h 6103249"/>
              <a:gd name="connsiteX1" fmla="*/ 7385324 w 7634213"/>
              <a:gd name="connsiteY1" fmla="*/ 412219 h 6103249"/>
              <a:gd name="connsiteX2" fmla="*/ 7334756 w 7634213"/>
              <a:gd name="connsiteY2" fmla="*/ 1096243 h 6103249"/>
              <a:gd name="connsiteX3" fmla="*/ 5651686 w 7634213"/>
              <a:gd name="connsiteY3" fmla="*/ 2808113 h 6103249"/>
              <a:gd name="connsiteX4" fmla="*/ 5359830 w 7634213"/>
              <a:gd name="connsiteY4" fmla="*/ 3176023 h 6103249"/>
              <a:gd name="connsiteX5" fmla="*/ 4007521 w 7634213"/>
              <a:gd name="connsiteY5" fmla="*/ 3709707 h 6103249"/>
              <a:gd name="connsiteX6" fmla="*/ 3059529 w 7634213"/>
              <a:gd name="connsiteY6" fmla="*/ 4010250 h 6103249"/>
              <a:gd name="connsiteX7" fmla="*/ 2688457 w 7634213"/>
              <a:gd name="connsiteY7" fmla="*/ 4277601 h 6103249"/>
              <a:gd name="connsiteX8" fmla="*/ 2395547 w 7634213"/>
              <a:gd name="connsiteY8" fmla="*/ 4940023 h 6103249"/>
              <a:gd name="connsiteX9" fmla="*/ 1256449 w 7634213"/>
              <a:gd name="connsiteY9" fmla="*/ 5186808 h 6103249"/>
              <a:gd name="connsiteX10" fmla="*/ 0 w 7634213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5651686 w 7487687"/>
              <a:gd name="connsiteY3" fmla="*/ 2808113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007521 w 7487687"/>
              <a:gd name="connsiteY6" fmla="*/ 3709707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007521 w 7487687"/>
              <a:gd name="connsiteY6" fmla="*/ 3709707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688457 w 7487687"/>
              <a:gd name="connsiteY9" fmla="*/ 4277601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688457 w 7487687"/>
              <a:gd name="connsiteY9" fmla="*/ 4277601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688457 w 7487687"/>
              <a:gd name="connsiteY9" fmla="*/ 4277601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599118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576024"/>
              <a:gd name="connsiteX1" fmla="*/ 7385324 w 7487687"/>
              <a:gd name="connsiteY1" fmla="*/ 412219 h 6576024"/>
              <a:gd name="connsiteX2" fmla="*/ 7334756 w 7487687"/>
              <a:gd name="connsiteY2" fmla="*/ 1096243 h 6576024"/>
              <a:gd name="connsiteX3" fmla="*/ 7153210 w 7487687"/>
              <a:gd name="connsiteY3" fmla="*/ 1959661 h 6576024"/>
              <a:gd name="connsiteX4" fmla="*/ 6781908 w 7487687"/>
              <a:gd name="connsiteY4" fmla="*/ 2743794 h 6576024"/>
              <a:gd name="connsiteX5" fmla="*/ 5772119 w 7487687"/>
              <a:gd name="connsiteY5" fmla="*/ 3549890 h 6576024"/>
              <a:gd name="connsiteX6" fmla="*/ 4833756 w 7487687"/>
              <a:gd name="connsiteY6" fmla="*/ 5054423 h 6576024"/>
              <a:gd name="connsiteX7" fmla="*/ 4282993 w 7487687"/>
              <a:gd name="connsiteY7" fmla="*/ 5304257 h 6576024"/>
              <a:gd name="connsiteX8" fmla="*/ 3730365 w 7487687"/>
              <a:gd name="connsiteY8" fmla="*/ 5903142 h 6576024"/>
              <a:gd name="connsiteX9" fmla="*/ 2506444 w 7487687"/>
              <a:gd name="connsiteY9" fmla="*/ 5991189 h 6576024"/>
              <a:gd name="connsiteX10" fmla="*/ 1327002 w 7487687"/>
              <a:gd name="connsiteY10" fmla="*/ 6428818 h 6576024"/>
              <a:gd name="connsiteX11" fmla="*/ 1256449 w 7487687"/>
              <a:gd name="connsiteY11" fmla="*/ 5186808 h 6576024"/>
              <a:gd name="connsiteX12" fmla="*/ 0 w 7487687"/>
              <a:gd name="connsiteY12" fmla="*/ 6103249 h 6576024"/>
              <a:gd name="connsiteX0" fmla="*/ 7487687 w 7487687"/>
              <a:gd name="connsiteY0" fmla="*/ 0 h 6576024"/>
              <a:gd name="connsiteX1" fmla="*/ 7385324 w 7487687"/>
              <a:gd name="connsiteY1" fmla="*/ 412219 h 6576024"/>
              <a:gd name="connsiteX2" fmla="*/ 7334756 w 7487687"/>
              <a:gd name="connsiteY2" fmla="*/ 1096243 h 6576024"/>
              <a:gd name="connsiteX3" fmla="*/ 7153210 w 7487687"/>
              <a:gd name="connsiteY3" fmla="*/ 1959661 h 6576024"/>
              <a:gd name="connsiteX4" fmla="*/ 6781908 w 7487687"/>
              <a:gd name="connsiteY4" fmla="*/ 2743794 h 6576024"/>
              <a:gd name="connsiteX5" fmla="*/ 5772119 w 7487687"/>
              <a:gd name="connsiteY5" fmla="*/ 3549890 h 6576024"/>
              <a:gd name="connsiteX6" fmla="*/ 4833756 w 7487687"/>
              <a:gd name="connsiteY6" fmla="*/ 5054423 h 6576024"/>
              <a:gd name="connsiteX7" fmla="*/ 4282993 w 7487687"/>
              <a:gd name="connsiteY7" fmla="*/ 5304257 h 6576024"/>
              <a:gd name="connsiteX8" fmla="*/ 3730365 w 7487687"/>
              <a:gd name="connsiteY8" fmla="*/ 5903142 h 6576024"/>
              <a:gd name="connsiteX9" fmla="*/ 2506444 w 7487687"/>
              <a:gd name="connsiteY9" fmla="*/ 5991189 h 6576024"/>
              <a:gd name="connsiteX10" fmla="*/ 1327002 w 7487687"/>
              <a:gd name="connsiteY10" fmla="*/ 6428818 h 6576024"/>
              <a:gd name="connsiteX11" fmla="*/ 823470 w 7487687"/>
              <a:gd name="connsiteY11" fmla="*/ 6395452 h 6576024"/>
              <a:gd name="connsiteX12" fmla="*/ 0 w 7487687"/>
              <a:gd name="connsiteY12" fmla="*/ 6103249 h 6576024"/>
              <a:gd name="connsiteX0" fmla="*/ 7570714 w 7570714"/>
              <a:gd name="connsiteY0" fmla="*/ 0 h 6576024"/>
              <a:gd name="connsiteX1" fmla="*/ 7468351 w 7570714"/>
              <a:gd name="connsiteY1" fmla="*/ 412219 h 6576024"/>
              <a:gd name="connsiteX2" fmla="*/ 7417783 w 7570714"/>
              <a:gd name="connsiteY2" fmla="*/ 1096243 h 6576024"/>
              <a:gd name="connsiteX3" fmla="*/ 7236237 w 7570714"/>
              <a:gd name="connsiteY3" fmla="*/ 1959661 h 6576024"/>
              <a:gd name="connsiteX4" fmla="*/ 6864935 w 7570714"/>
              <a:gd name="connsiteY4" fmla="*/ 2743794 h 6576024"/>
              <a:gd name="connsiteX5" fmla="*/ 5855146 w 7570714"/>
              <a:gd name="connsiteY5" fmla="*/ 3549890 h 6576024"/>
              <a:gd name="connsiteX6" fmla="*/ 4916783 w 7570714"/>
              <a:gd name="connsiteY6" fmla="*/ 5054423 h 6576024"/>
              <a:gd name="connsiteX7" fmla="*/ 4366020 w 7570714"/>
              <a:gd name="connsiteY7" fmla="*/ 5304257 h 6576024"/>
              <a:gd name="connsiteX8" fmla="*/ 3813392 w 7570714"/>
              <a:gd name="connsiteY8" fmla="*/ 5903142 h 6576024"/>
              <a:gd name="connsiteX9" fmla="*/ 2589471 w 7570714"/>
              <a:gd name="connsiteY9" fmla="*/ 5991189 h 6576024"/>
              <a:gd name="connsiteX10" fmla="*/ 1410029 w 7570714"/>
              <a:gd name="connsiteY10" fmla="*/ 6428818 h 6576024"/>
              <a:gd name="connsiteX11" fmla="*/ 906497 w 7570714"/>
              <a:gd name="connsiteY11" fmla="*/ 6395452 h 6576024"/>
              <a:gd name="connsiteX12" fmla="*/ 0 w 7570714"/>
              <a:gd name="connsiteY12" fmla="*/ 6111254 h 6576024"/>
              <a:gd name="connsiteX0" fmla="*/ 7570714 w 7570714"/>
              <a:gd name="connsiteY0" fmla="*/ 0 h 6576024"/>
              <a:gd name="connsiteX1" fmla="*/ 7468351 w 7570714"/>
              <a:gd name="connsiteY1" fmla="*/ 412219 h 6576024"/>
              <a:gd name="connsiteX2" fmla="*/ 7417783 w 7570714"/>
              <a:gd name="connsiteY2" fmla="*/ 1096243 h 6576024"/>
              <a:gd name="connsiteX3" fmla="*/ 7236237 w 7570714"/>
              <a:gd name="connsiteY3" fmla="*/ 1959661 h 6576024"/>
              <a:gd name="connsiteX4" fmla="*/ 6864935 w 7570714"/>
              <a:gd name="connsiteY4" fmla="*/ 2743794 h 6576024"/>
              <a:gd name="connsiteX5" fmla="*/ 5855146 w 7570714"/>
              <a:gd name="connsiteY5" fmla="*/ 3549890 h 6576024"/>
              <a:gd name="connsiteX6" fmla="*/ 4916783 w 7570714"/>
              <a:gd name="connsiteY6" fmla="*/ 5054423 h 6576024"/>
              <a:gd name="connsiteX7" fmla="*/ 4366020 w 7570714"/>
              <a:gd name="connsiteY7" fmla="*/ 5304257 h 6576024"/>
              <a:gd name="connsiteX8" fmla="*/ 3813392 w 7570714"/>
              <a:gd name="connsiteY8" fmla="*/ 5903142 h 6576024"/>
              <a:gd name="connsiteX9" fmla="*/ 2589471 w 7570714"/>
              <a:gd name="connsiteY9" fmla="*/ 5991189 h 6576024"/>
              <a:gd name="connsiteX10" fmla="*/ 1410029 w 7570714"/>
              <a:gd name="connsiteY10" fmla="*/ 6428818 h 6576024"/>
              <a:gd name="connsiteX11" fmla="*/ 906497 w 7570714"/>
              <a:gd name="connsiteY11" fmla="*/ 6395452 h 6576024"/>
              <a:gd name="connsiteX12" fmla="*/ 0 w 7570714"/>
              <a:gd name="connsiteY12" fmla="*/ 6111254 h 6576024"/>
              <a:gd name="connsiteX0" fmla="*/ 7570714 w 7570714"/>
              <a:gd name="connsiteY0" fmla="*/ 0 h 6545066"/>
              <a:gd name="connsiteX1" fmla="*/ 7468351 w 7570714"/>
              <a:gd name="connsiteY1" fmla="*/ 412219 h 6545066"/>
              <a:gd name="connsiteX2" fmla="*/ 7417783 w 7570714"/>
              <a:gd name="connsiteY2" fmla="*/ 1096243 h 6545066"/>
              <a:gd name="connsiteX3" fmla="*/ 7236237 w 7570714"/>
              <a:gd name="connsiteY3" fmla="*/ 1959661 h 6545066"/>
              <a:gd name="connsiteX4" fmla="*/ 6864935 w 7570714"/>
              <a:gd name="connsiteY4" fmla="*/ 2743794 h 6545066"/>
              <a:gd name="connsiteX5" fmla="*/ 5855146 w 7570714"/>
              <a:gd name="connsiteY5" fmla="*/ 3549890 h 6545066"/>
              <a:gd name="connsiteX6" fmla="*/ 4916783 w 7570714"/>
              <a:gd name="connsiteY6" fmla="*/ 5054423 h 6545066"/>
              <a:gd name="connsiteX7" fmla="*/ 4366020 w 7570714"/>
              <a:gd name="connsiteY7" fmla="*/ 5304257 h 6545066"/>
              <a:gd name="connsiteX8" fmla="*/ 3813392 w 7570714"/>
              <a:gd name="connsiteY8" fmla="*/ 5903142 h 6545066"/>
              <a:gd name="connsiteX9" fmla="*/ 2589471 w 7570714"/>
              <a:gd name="connsiteY9" fmla="*/ 5991189 h 6545066"/>
              <a:gd name="connsiteX10" fmla="*/ 1410029 w 7570714"/>
              <a:gd name="connsiteY10" fmla="*/ 6428818 h 6545066"/>
              <a:gd name="connsiteX11" fmla="*/ 906497 w 7570714"/>
              <a:gd name="connsiteY11" fmla="*/ 6395452 h 6545066"/>
              <a:gd name="connsiteX12" fmla="*/ 0 w 7570714"/>
              <a:gd name="connsiteY12" fmla="*/ 6111254 h 6545066"/>
              <a:gd name="connsiteX0" fmla="*/ 7626326 w 7626326"/>
              <a:gd name="connsiteY0" fmla="*/ 0 h 6545066"/>
              <a:gd name="connsiteX1" fmla="*/ 7523963 w 7626326"/>
              <a:gd name="connsiteY1" fmla="*/ 412219 h 6545066"/>
              <a:gd name="connsiteX2" fmla="*/ 7473395 w 7626326"/>
              <a:gd name="connsiteY2" fmla="*/ 1096243 h 6545066"/>
              <a:gd name="connsiteX3" fmla="*/ 7291849 w 7626326"/>
              <a:gd name="connsiteY3" fmla="*/ 1959661 h 6545066"/>
              <a:gd name="connsiteX4" fmla="*/ 6920547 w 7626326"/>
              <a:gd name="connsiteY4" fmla="*/ 2743794 h 6545066"/>
              <a:gd name="connsiteX5" fmla="*/ 5910758 w 7626326"/>
              <a:gd name="connsiteY5" fmla="*/ 3549890 h 6545066"/>
              <a:gd name="connsiteX6" fmla="*/ 4972395 w 7626326"/>
              <a:gd name="connsiteY6" fmla="*/ 5054423 h 6545066"/>
              <a:gd name="connsiteX7" fmla="*/ 4421632 w 7626326"/>
              <a:gd name="connsiteY7" fmla="*/ 5304257 h 6545066"/>
              <a:gd name="connsiteX8" fmla="*/ 3869004 w 7626326"/>
              <a:gd name="connsiteY8" fmla="*/ 5903142 h 6545066"/>
              <a:gd name="connsiteX9" fmla="*/ 2645083 w 7626326"/>
              <a:gd name="connsiteY9" fmla="*/ 5991189 h 6545066"/>
              <a:gd name="connsiteX10" fmla="*/ 1465641 w 7626326"/>
              <a:gd name="connsiteY10" fmla="*/ 6428818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367402 w 7367402"/>
              <a:gd name="connsiteY0" fmla="*/ 0 h 6545066"/>
              <a:gd name="connsiteX1" fmla="*/ 7265039 w 7367402"/>
              <a:gd name="connsiteY1" fmla="*/ 412219 h 6545066"/>
              <a:gd name="connsiteX2" fmla="*/ 7214471 w 7367402"/>
              <a:gd name="connsiteY2" fmla="*/ 1096243 h 6545066"/>
              <a:gd name="connsiteX3" fmla="*/ 7032925 w 7367402"/>
              <a:gd name="connsiteY3" fmla="*/ 1959661 h 6545066"/>
              <a:gd name="connsiteX4" fmla="*/ 6661623 w 7367402"/>
              <a:gd name="connsiteY4" fmla="*/ 2743794 h 6545066"/>
              <a:gd name="connsiteX5" fmla="*/ 5651834 w 7367402"/>
              <a:gd name="connsiteY5" fmla="*/ 3549890 h 6545066"/>
              <a:gd name="connsiteX6" fmla="*/ 4713471 w 7367402"/>
              <a:gd name="connsiteY6" fmla="*/ 5054423 h 6545066"/>
              <a:gd name="connsiteX7" fmla="*/ 4162708 w 7367402"/>
              <a:gd name="connsiteY7" fmla="*/ 5304257 h 6545066"/>
              <a:gd name="connsiteX8" fmla="*/ 3610080 w 7367402"/>
              <a:gd name="connsiteY8" fmla="*/ 5903142 h 6545066"/>
              <a:gd name="connsiteX9" fmla="*/ 2386159 w 7367402"/>
              <a:gd name="connsiteY9" fmla="*/ 5991189 h 6545066"/>
              <a:gd name="connsiteX10" fmla="*/ 1206717 w 7367402"/>
              <a:gd name="connsiteY10" fmla="*/ 6428818 h 6545066"/>
              <a:gd name="connsiteX11" fmla="*/ 703185 w 7367402"/>
              <a:gd name="connsiteY11" fmla="*/ 6395452 h 6545066"/>
              <a:gd name="connsiteX12" fmla="*/ 0 w 7367402"/>
              <a:gd name="connsiteY12" fmla="*/ 6093682 h 6545066"/>
              <a:gd name="connsiteX0" fmla="*/ 8709370 w 8709370"/>
              <a:gd name="connsiteY0" fmla="*/ 0 h 6545066"/>
              <a:gd name="connsiteX1" fmla="*/ 8607007 w 8709370"/>
              <a:gd name="connsiteY1" fmla="*/ 412219 h 6545066"/>
              <a:gd name="connsiteX2" fmla="*/ 8556439 w 8709370"/>
              <a:gd name="connsiteY2" fmla="*/ 1096243 h 6545066"/>
              <a:gd name="connsiteX3" fmla="*/ 8374893 w 8709370"/>
              <a:gd name="connsiteY3" fmla="*/ 1959661 h 6545066"/>
              <a:gd name="connsiteX4" fmla="*/ 8003591 w 8709370"/>
              <a:gd name="connsiteY4" fmla="*/ 2743794 h 6545066"/>
              <a:gd name="connsiteX5" fmla="*/ 6993802 w 8709370"/>
              <a:gd name="connsiteY5" fmla="*/ 3549890 h 6545066"/>
              <a:gd name="connsiteX6" fmla="*/ 6055439 w 8709370"/>
              <a:gd name="connsiteY6" fmla="*/ 5054423 h 6545066"/>
              <a:gd name="connsiteX7" fmla="*/ 5504676 w 8709370"/>
              <a:gd name="connsiteY7" fmla="*/ 5304257 h 6545066"/>
              <a:gd name="connsiteX8" fmla="*/ 4952048 w 8709370"/>
              <a:gd name="connsiteY8" fmla="*/ 5903142 h 6545066"/>
              <a:gd name="connsiteX9" fmla="*/ 3728127 w 8709370"/>
              <a:gd name="connsiteY9" fmla="*/ 5991189 h 6545066"/>
              <a:gd name="connsiteX10" fmla="*/ 2548685 w 8709370"/>
              <a:gd name="connsiteY10" fmla="*/ 6428818 h 6545066"/>
              <a:gd name="connsiteX11" fmla="*/ 2045153 w 8709370"/>
              <a:gd name="connsiteY11" fmla="*/ 6395452 h 6545066"/>
              <a:gd name="connsiteX12" fmla="*/ 0 w 8709370"/>
              <a:gd name="connsiteY12" fmla="*/ 5639847 h 6545066"/>
              <a:gd name="connsiteX0" fmla="*/ 8709370 w 8709370"/>
              <a:gd name="connsiteY0" fmla="*/ 0 h 6428818"/>
              <a:gd name="connsiteX1" fmla="*/ 8607007 w 8709370"/>
              <a:gd name="connsiteY1" fmla="*/ 412219 h 6428818"/>
              <a:gd name="connsiteX2" fmla="*/ 8556439 w 8709370"/>
              <a:gd name="connsiteY2" fmla="*/ 1096243 h 6428818"/>
              <a:gd name="connsiteX3" fmla="*/ 8374893 w 8709370"/>
              <a:gd name="connsiteY3" fmla="*/ 1959661 h 6428818"/>
              <a:gd name="connsiteX4" fmla="*/ 8003591 w 8709370"/>
              <a:gd name="connsiteY4" fmla="*/ 2743794 h 6428818"/>
              <a:gd name="connsiteX5" fmla="*/ 6993802 w 8709370"/>
              <a:gd name="connsiteY5" fmla="*/ 3549890 h 6428818"/>
              <a:gd name="connsiteX6" fmla="*/ 6055439 w 8709370"/>
              <a:gd name="connsiteY6" fmla="*/ 5054423 h 6428818"/>
              <a:gd name="connsiteX7" fmla="*/ 5504676 w 8709370"/>
              <a:gd name="connsiteY7" fmla="*/ 5304257 h 6428818"/>
              <a:gd name="connsiteX8" fmla="*/ 4952048 w 8709370"/>
              <a:gd name="connsiteY8" fmla="*/ 5903142 h 6428818"/>
              <a:gd name="connsiteX9" fmla="*/ 3728127 w 8709370"/>
              <a:gd name="connsiteY9" fmla="*/ 5991189 h 6428818"/>
              <a:gd name="connsiteX10" fmla="*/ 2548685 w 8709370"/>
              <a:gd name="connsiteY10" fmla="*/ 6428818 h 6428818"/>
              <a:gd name="connsiteX11" fmla="*/ 2045153 w 8709370"/>
              <a:gd name="connsiteY11" fmla="*/ 6395452 h 6428818"/>
              <a:gd name="connsiteX12" fmla="*/ 853979 w 8709370"/>
              <a:gd name="connsiteY12" fmla="*/ 5866765 h 6428818"/>
              <a:gd name="connsiteX13" fmla="*/ 0 w 8709370"/>
              <a:gd name="connsiteY13" fmla="*/ 5639847 h 6428818"/>
              <a:gd name="connsiteX0" fmla="*/ 8709370 w 8709370"/>
              <a:gd name="connsiteY0" fmla="*/ 0 h 6428818"/>
              <a:gd name="connsiteX1" fmla="*/ 8607007 w 8709370"/>
              <a:gd name="connsiteY1" fmla="*/ 412219 h 6428818"/>
              <a:gd name="connsiteX2" fmla="*/ 8556439 w 8709370"/>
              <a:gd name="connsiteY2" fmla="*/ 1096243 h 6428818"/>
              <a:gd name="connsiteX3" fmla="*/ 8374893 w 8709370"/>
              <a:gd name="connsiteY3" fmla="*/ 1959661 h 6428818"/>
              <a:gd name="connsiteX4" fmla="*/ 8003591 w 8709370"/>
              <a:gd name="connsiteY4" fmla="*/ 2743794 h 6428818"/>
              <a:gd name="connsiteX5" fmla="*/ 6993802 w 8709370"/>
              <a:gd name="connsiteY5" fmla="*/ 3549890 h 6428818"/>
              <a:gd name="connsiteX6" fmla="*/ 6055439 w 8709370"/>
              <a:gd name="connsiteY6" fmla="*/ 5054423 h 6428818"/>
              <a:gd name="connsiteX7" fmla="*/ 5504676 w 8709370"/>
              <a:gd name="connsiteY7" fmla="*/ 5304257 h 6428818"/>
              <a:gd name="connsiteX8" fmla="*/ 4952048 w 8709370"/>
              <a:gd name="connsiteY8" fmla="*/ 5903142 h 6428818"/>
              <a:gd name="connsiteX9" fmla="*/ 3728127 w 8709370"/>
              <a:gd name="connsiteY9" fmla="*/ 5991189 h 6428818"/>
              <a:gd name="connsiteX10" fmla="*/ 2548685 w 8709370"/>
              <a:gd name="connsiteY10" fmla="*/ 6428818 h 6428818"/>
              <a:gd name="connsiteX11" fmla="*/ 2045153 w 8709370"/>
              <a:gd name="connsiteY11" fmla="*/ 6395452 h 6428818"/>
              <a:gd name="connsiteX12" fmla="*/ 975976 w 8709370"/>
              <a:gd name="connsiteY12" fmla="*/ 5866768 h 6428818"/>
              <a:gd name="connsiteX13" fmla="*/ 0 w 8709370"/>
              <a:gd name="connsiteY13" fmla="*/ 5639847 h 6428818"/>
              <a:gd name="connsiteX0" fmla="*/ 8709370 w 8709370"/>
              <a:gd name="connsiteY0" fmla="*/ 0 h 6428818"/>
              <a:gd name="connsiteX1" fmla="*/ 8607007 w 8709370"/>
              <a:gd name="connsiteY1" fmla="*/ 412219 h 6428818"/>
              <a:gd name="connsiteX2" fmla="*/ 8556439 w 8709370"/>
              <a:gd name="connsiteY2" fmla="*/ 1096243 h 6428818"/>
              <a:gd name="connsiteX3" fmla="*/ 8374893 w 8709370"/>
              <a:gd name="connsiteY3" fmla="*/ 1959661 h 6428818"/>
              <a:gd name="connsiteX4" fmla="*/ 8003591 w 8709370"/>
              <a:gd name="connsiteY4" fmla="*/ 2743794 h 6428818"/>
              <a:gd name="connsiteX5" fmla="*/ 6993802 w 8709370"/>
              <a:gd name="connsiteY5" fmla="*/ 3549890 h 6428818"/>
              <a:gd name="connsiteX6" fmla="*/ 6055439 w 8709370"/>
              <a:gd name="connsiteY6" fmla="*/ 5054423 h 6428818"/>
              <a:gd name="connsiteX7" fmla="*/ 5504676 w 8709370"/>
              <a:gd name="connsiteY7" fmla="*/ 5304257 h 6428818"/>
              <a:gd name="connsiteX8" fmla="*/ 4952048 w 8709370"/>
              <a:gd name="connsiteY8" fmla="*/ 5903142 h 6428818"/>
              <a:gd name="connsiteX9" fmla="*/ 3728127 w 8709370"/>
              <a:gd name="connsiteY9" fmla="*/ 5991189 h 6428818"/>
              <a:gd name="connsiteX10" fmla="*/ 2548685 w 8709370"/>
              <a:gd name="connsiteY10" fmla="*/ 6428818 h 6428818"/>
              <a:gd name="connsiteX11" fmla="*/ 2045153 w 8709370"/>
              <a:gd name="connsiteY11" fmla="*/ 6395452 h 6428818"/>
              <a:gd name="connsiteX12" fmla="*/ 975976 w 8709370"/>
              <a:gd name="connsiteY12" fmla="*/ 5866768 h 6428818"/>
              <a:gd name="connsiteX13" fmla="*/ 0 w 8709370"/>
              <a:gd name="connsiteY13" fmla="*/ 5639847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866768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609985 w 8343379"/>
              <a:gd name="connsiteY12" fmla="*/ 5866768 h 6428818"/>
              <a:gd name="connsiteX13" fmla="*/ 0 w 8343379"/>
              <a:gd name="connsiteY13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  <a:gd name="connsiteX0" fmla="*/ 8343379 w 8343379"/>
              <a:gd name="connsiteY0" fmla="*/ 0 h 6428818"/>
              <a:gd name="connsiteX1" fmla="*/ 8241016 w 8343379"/>
              <a:gd name="connsiteY1" fmla="*/ 412219 h 6428818"/>
              <a:gd name="connsiteX2" fmla="*/ 8190448 w 8343379"/>
              <a:gd name="connsiteY2" fmla="*/ 1096243 h 6428818"/>
              <a:gd name="connsiteX3" fmla="*/ 8008902 w 8343379"/>
              <a:gd name="connsiteY3" fmla="*/ 1959661 h 6428818"/>
              <a:gd name="connsiteX4" fmla="*/ 7637600 w 8343379"/>
              <a:gd name="connsiteY4" fmla="*/ 2743794 h 6428818"/>
              <a:gd name="connsiteX5" fmla="*/ 6627811 w 8343379"/>
              <a:gd name="connsiteY5" fmla="*/ 3549890 h 6428818"/>
              <a:gd name="connsiteX6" fmla="*/ 5689448 w 8343379"/>
              <a:gd name="connsiteY6" fmla="*/ 5054423 h 6428818"/>
              <a:gd name="connsiteX7" fmla="*/ 5138685 w 8343379"/>
              <a:gd name="connsiteY7" fmla="*/ 5304257 h 6428818"/>
              <a:gd name="connsiteX8" fmla="*/ 4586057 w 8343379"/>
              <a:gd name="connsiteY8" fmla="*/ 5903142 h 6428818"/>
              <a:gd name="connsiteX9" fmla="*/ 3362136 w 8343379"/>
              <a:gd name="connsiteY9" fmla="*/ 5991189 h 6428818"/>
              <a:gd name="connsiteX10" fmla="*/ 2182694 w 8343379"/>
              <a:gd name="connsiteY10" fmla="*/ 6428818 h 6428818"/>
              <a:gd name="connsiteX11" fmla="*/ 1679162 w 8343379"/>
              <a:gd name="connsiteY11" fmla="*/ 6395452 h 6428818"/>
              <a:gd name="connsiteX12" fmla="*/ 731982 w 8343379"/>
              <a:gd name="connsiteY12" fmla="*/ 6093685 h 6428818"/>
              <a:gd name="connsiteX13" fmla="*/ 609985 w 8343379"/>
              <a:gd name="connsiteY13" fmla="*/ 5866768 h 6428818"/>
              <a:gd name="connsiteX14" fmla="*/ 0 w 8343379"/>
              <a:gd name="connsiteY14" fmla="*/ 5639850 h 642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43379" h="6428818">
                <a:moveTo>
                  <a:pt x="8343379" y="0"/>
                </a:moveTo>
                <a:cubicBezTo>
                  <a:pt x="8336835" y="63367"/>
                  <a:pt x="8266504" y="229512"/>
                  <a:pt x="8241016" y="412219"/>
                </a:cubicBezTo>
                <a:cubicBezTo>
                  <a:pt x="8215528" y="594926"/>
                  <a:pt x="8264390" y="531505"/>
                  <a:pt x="8190448" y="1096243"/>
                </a:cubicBezTo>
                <a:cubicBezTo>
                  <a:pt x="8138273" y="1343232"/>
                  <a:pt x="8113473" y="1610007"/>
                  <a:pt x="8008902" y="1959661"/>
                </a:cubicBezTo>
                <a:cubicBezTo>
                  <a:pt x="7907075" y="2106381"/>
                  <a:pt x="7738546" y="2547911"/>
                  <a:pt x="7637600" y="2743794"/>
                </a:cubicBezTo>
                <a:cubicBezTo>
                  <a:pt x="7396825" y="2942130"/>
                  <a:pt x="7082265" y="3260838"/>
                  <a:pt x="6627811" y="3549890"/>
                </a:cubicBezTo>
                <a:cubicBezTo>
                  <a:pt x="6371972" y="3902978"/>
                  <a:pt x="5987953" y="4605371"/>
                  <a:pt x="5689448" y="5054423"/>
                </a:cubicBezTo>
                <a:cubicBezTo>
                  <a:pt x="5498706" y="5153215"/>
                  <a:pt x="5294588" y="5189779"/>
                  <a:pt x="5138685" y="5304257"/>
                </a:cubicBezTo>
                <a:cubicBezTo>
                  <a:pt x="4828998" y="5587119"/>
                  <a:pt x="4851814" y="5553974"/>
                  <a:pt x="4586057" y="5903142"/>
                </a:cubicBezTo>
                <a:cubicBezTo>
                  <a:pt x="4240855" y="5908128"/>
                  <a:pt x="3705557" y="5836877"/>
                  <a:pt x="3362136" y="5991189"/>
                </a:cubicBezTo>
                <a:lnTo>
                  <a:pt x="2182694" y="6428818"/>
                </a:lnTo>
                <a:cubicBezTo>
                  <a:pt x="1862580" y="6423420"/>
                  <a:pt x="1993770" y="6261236"/>
                  <a:pt x="1679162" y="6395452"/>
                </a:cubicBezTo>
                <a:cubicBezTo>
                  <a:pt x="1529976" y="6296934"/>
                  <a:pt x="930156" y="6311430"/>
                  <a:pt x="731982" y="6093685"/>
                </a:cubicBezTo>
                <a:cubicBezTo>
                  <a:pt x="665386" y="6071529"/>
                  <a:pt x="665459" y="5980863"/>
                  <a:pt x="609985" y="5866768"/>
                </a:cubicBezTo>
                <a:cubicBezTo>
                  <a:pt x="269126" y="5740834"/>
                  <a:pt x="150375" y="5680136"/>
                  <a:pt x="0" y="5639850"/>
                </a:cubicBezTo>
              </a:path>
            </a:pathLst>
          </a:custGeom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029420" y="3396188"/>
            <a:ext cx="642246" cy="675435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1677" h="2302625">
                <a:moveTo>
                  <a:pt x="2971677" y="2302624"/>
                </a:moveTo>
                <a:cubicBezTo>
                  <a:pt x="2732327" y="1822255"/>
                  <a:pt x="2068557" y="1250156"/>
                  <a:pt x="1573278" y="882524"/>
                </a:cubicBezTo>
                <a:cubicBezTo>
                  <a:pt x="1241578" y="348604"/>
                  <a:pt x="188086" y="0"/>
                  <a:pt x="0" y="48416"/>
                </a:cubicBezTo>
              </a:path>
            </a:pathLst>
          </a:custGeom>
          <a:ln w="508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2743516" y="3315680"/>
            <a:ext cx="285905" cy="386371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636532 w 755030"/>
              <a:gd name="connsiteY1" fmla="*/ 94614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523371 w 665731"/>
              <a:gd name="connsiteY0" fmla="*/ 0 h 896181"/>
              <a:gd name="connsiteX1" fmla="*/ 636532 w 665731"/>
              <a:gd name="connsiteY1" fmla="*/ 185934 h 896181"/>
              <a:gd name="connsiteX2" fmla="*/ 641787 w 665731"/>
              <a:gd name="connsiteY2" fmla="*/ 293724 h 896181"/>
              <a:gd name="connsiteX3" fmla="*/ 589400 w 665731"/>
              <a:gd name="connsiteY3" fmla="*/ 538993 h 896181"/>
              <a:gd name="connsiteX4" fmla="*/ 500596 w 665731"/>
              <a:gd name="connsiteY4" fmla="*/ 619955 h 896181"/>
              <a:gd name="connsiteX5" fmla="*/ 438588 w 665731"/>
              <a:gd name="connsiteY5" fmla="*/ 632657 h 896181"/>
              <a:gd name="connsiteX6" fmla="*/ 341432 w 665731"/>
              <a:gd name="connsiteY6" fmla="*/ 699889 h 896181"/>
              <a:gd name="connsiteX7" fmla="*/ 200938 w 665731"/>
              <a:gd name="connsiteY7" fmla="*/ 813395 h 896181"/>
              <a:gd name="connsiteX8" fmla="*/ 0 w 665731"/>
              <a:gd name="connsiteY8" fmla="*/ 896181 h 89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731" h="896181">
                <a:moveTo>
                  <a:pt x="523371" y="0"/>
                </a:moveTo>
                <a:cubicBezTo>
                  <a:pt x="485039" y="68856"/>
                  <a:pt x="658492" y="152200"/>
                  <a:pt x="636532" y="185934"/>
                </a:cubicBezTo>
                <a:cubicBezTo>
                  <a:pt x="616159" y="222049"/>
                  <a:pt x="665732" y="243718"/>
                  <a:pt x="641787" y="293724"/>
                </a:cubicBezTo>
                <a:cubicBezTo>
                  <a:pt x="601173" y="343730"/>
                  <a:pt x="606465" y="465969"/>
                  <a:pt x="589400" y="538993"/>
                </a:cubicBezTo>
                <a:cubicBezTo>
                  <a:pt x="550110" y="557249"/>
                  <a:pt x="526525" y="562276"/>
                  <a:pt x="500596" y="619955"/>
                </a:cubicBezTo>
                <a:cubicBezTo>
                  <a:pt x="463809" y="630009"/>
                  <a:pt x="463644" y="617747"/>
                  <a:pt x="438588" y="632657"/>
                </a:cubicBezTo>
                <a:lnTo>
                  <a:pt x="341432" y="699889"/>
                </a:lnTo>
                <a:cubicBezTo>
                  <a:pt x="285304" y="739509"/>
                  <a:pt x="250881" y="788424"/>
                  <a:pt x="200938" y="813395"/>
                </a:cubicBezTo>
                <a:cubicBezTo>
                  <a:pt x="98862" y="835858"/>
                  <a:pt x="100013" y="889036"/>
                  <a:pt x="0" y="896181"/>
                </a:cubicBezTo>
              </a:path>
            </a:pathLst>
          </a:cu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585795" y="3702050"/>
            <a:ext cx="1336747" cy="623958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4860140 w 4860140"/>
              <a:gd name="connsiteY0" fmla="*/ 3723499 h 3723500"/>
              <a:gd name="connsiteX1" fmla="*/ 3461741 w 4860140"/>
              <a:gd name="connsiteY1" fmla="*/ 2303399 h 3723500"/>
              <a:gd name="connsiteX2" fmla="*/ 0 w 4860140"/>
              <a:gd name="connsiteY2" fmla="*/ 48416 h 3723500"/>
              <a:gd name="connsiteX0" fmla="*/ 5191841 w 5191841"/>
              <a:gd name="connsiteY0" fmla="*/ 3723499 h 3723500"/>
              <a:gd name="connsiteX1" fmla="*/ 331701 w 5191841"/>
              <a:gd name="connsiteY1" fmla="*/ 554258 h 3723500"/>
              <a:gd name="connsiteX2" fmla="*/ 331701 w 5191841"/>
              <a:gd name="connsiteY2" fmla="*/ 48416 h 3723500"/>
              <a:gd name="connsiteX0" fmla="*/ 4946929 w 4946929"/>
              <a:gd name="connsiteY0" fmla="*/ 3723499 h 3723500"/>
              <a:gd name="connsiteX1" fmla="*/ 86789 w 4946929"/>
              <a:gd name="connsiteY1" fmla="*/ 554258 h 3723500"/>
              <a:gd name="connsiteX2" fmla="*/ 86789 w 4946929"/>
              <a:gd name="connsiteY2" fmla="*/ 48416 h 3723500"/>
              <a:gd name="connsiteX0" fmla="*/ 5033717 w 5033717"/>
              <a:gd name="connsiteY0" fmla="*/ 3723499 h 3723500"/>
              <a:gd name="connsiteX1" fmla="*/ 86788 w 5033717"/>
              <a:gd name="connsiteY1" fmla="*/ 562917 h 3723500"/>
              <a:gd name="connsiteX2" fmla="*/ 173577 w 5033717"/>
              <a:gd name="connsiteY2" fmla="*/ 48416 h 3723500"/>
              <a:gd name="connsiteX0" fmla="*/ 5033717 w 6400651"/>
              <a:gd name="connsiteY0" fmla="*/ 3723499 h 3723500"/>
              <a:gd name="connsiteX1" fmla="*/ 5576161 w 6400651"/>
              <a:gd name="connsiteY1" fmla="*/ 2166278 h 3723500"/>
              <a:gd name="connsiteX2" fmla="*/ 86788 w 6400651"/>
              <a:gd name="connsiteY2" fmla="*/ 562917 h 3723500"/>
              <a:gd name="connsiteX3" fmla="*/ 173577 w 6400651"/>
              <a:gd name="connsiteY3" fmla="*/ 48416 h 3723500"/>
              <a:gd name="connsiteX0" fmla="*/ 5033717 w 6400651"/>
              <a:gd name="connsiteY0" fmla="*/ 3723499 h 3723500"/>
              <a:gd name="connsiteX1" fmla="*/ 5576161 w 6400651"/>
              <a:gd name="connsiteY1" fmla="*/ 2166278 h 3723500"/>
              <a:gd name="connsiteX2" fmla="*/ 2231358 w 6400651"/>
              <a:gd name="connsiteY2" fmla="*/ 1680652 h 3723500"/>
              <a:gd name="connsiteX3" fmla="*/ 86788 w 6400651"/>
              <a:gd name="connsiteY3" fmla="*/ 562917 h 3723500"/>
              <a:gd name="connsiteX4" fmla="*/ 173577 w 6400651"/>
              <a:gd name="connsiteY4" fmla="*/ 48416 h 3723500"/>
              <a:gd name="connsiteX0" fmla="*/ 5033717 w 6400651"/>
              <a:gd name="connsiteY0" fmla="*/ 3723499 h 3723500"/>
              <a:gd name="connsiteX1" fmla="*/ 5576161 w 6400651"/>
              <a:gd name="connsiteY1" fmla="*/ 2166278 h 3723500"/>
              <a:gd name="connsiteX2" fmla="*/ 2231358 w 6400651"/>
              <a:gd name="connsiteY2" fmla="*/ 1680652 h 3723500"/>
              <a:gd name="connsiteX3" fmla="*/ 86788 w 6400651"/>
              <a:gd name="connsiteY3" fmla="*/ 562917 h 3723500"/>
              <a:gd name="connsiteX4" fmla="*/ 173577 w 6400651"/>
              <a:gd name="connsiteY4" fmla="*/ 48416 h 3723500"/>
              <a:gd name="connsiteX0" fmla="*/ 5033717 w 6400651"/>
              <a:gd name="connsiteY0" fmla="*/ 3723499 h 3723500"/>
              <a:gd name="connsiteX1" fmla="*/ 5576161 w 6400651"/>
              <a:gd name="connsiteY1" fmla="*/ 2166278 h 3723500"/>
              <a:gd name="connsiteX2" fmla="*/ 2231358 w 6400651"/>
              <a:gd name="connsiteY2" fmla="*/ 1680652 h 3723500"/>
              <a:gd name="connsiteX3" fmla="*/ 86788 w 6400651"/>
              <a:gd name="connsiteY3" fmla="*/ 562917 h 3723500"/>
              <a:gd name="connsiteX4" fmla="*/ 173577 w 6400651"/>
              <a:gd name="connsiteY4" fmla="*/ 48416 h 3723500"/>
              <a:gd name="connsiteX0" fmla="*/ 5576161 w 5576161"/>
              <a:gd name="connsiteY0" fmla="*/ 2166278 h 2166278"/>
              <a:gd name="connsiteX1" fmla="*/ 2231358 w 5576161"/>
              <a:gd name="connsiteY1" fmla="*/ 1680652 h 2166278"/>
              <a:gd name="connsiteX2" fmla="*/ 86788 w 5576161"/>
              <a:gd name="connsiteY2" fmla="*/ 562917 h 2166278"/>
              <a:gd name="connsiteX3" fmla="*/ 173577 w 5576161"/>
              <a:gd name="connsiteY3" fmla="*/ 48416 h 2166278"/>
              <a:gd name="connsiteX0" fmla="*/ 6194520 w 6194520"/>
              <a:gd name="connsiteY0" fmla="*/ 1966409 h 1966409"/>
              <a:gd name="connsiteX1" fmla="*/ 2231358 w 6194520"/>
              <a:gd name="connsiteY1" fmla="*/ 1680652 h 1966409"/>
              <a:gd name="connsiteX2" fmla="*/ 86788 w 6194520"/>
              <a:gd name="connsiteY2" fmla="*/ 562917 h 1966409"/>
              <a:gd name="connsiteX3" fmla="*/ 173577 w 6194520"/>
              <a:gd name="connsiteY3" fmla="*/ 48416 h 1966409"/>
              <a:gd name="connsiteX0" fmla="*/ 6194520 w 6194520"/>
              <a:gd name="connsiteY0" fmla="*/ 1966409 h 1978075"/>
              <a:gd name="connsiteX1" fmla="*/ 2231358 w 6194520"/>
              <a:gd name="connsiteY1" fmla="*/ 1680652 h 1978075"/>
              <a:gd name="connsiteX2" fmla="*/ 86788 w 6194520"/>
              <a:gd name="connsiteY2" fmla="*/ 562917 h 1978075"/>
              <a:gd name="connsiteX3" fmla="*/ 173577 w 6194520"/>
              <a:gd name="connsiteY3" fmla="*/ 48416 h 1978075"/>
              <a:gd name="connsiteX0" fmla="*/ 6194520 w 6236680"/>
              <a:gd name="connsiteY0" fmla="*/ 1966409 h 2218846"/>
              <a:gd name="connsiteX1" fmla="*/ 5576153 w 6236680"/>
              <a:gd name="connsiteY1" fmla="*/ 2171221 h 2218846"/>
              <a:gd name="connsiteX2" fmla="*/ 2231358 w 6236680"/>
              <a:gd name="connsiteY2" fmla="*/ 1680652 h 2218846"/>
              <a:gd name="connsiteX3" fmla="*/ 86788 w 6236680"/>
              <a:gd name="connsiteY3" fmla="*/ 562917 h 2218846"/>
              <a:gd name="connsiteX4" fmla="*/ 173577 w 6236680"/>
              <a:gd name="connsiteY4" fmla="*/ 48416 h 2218846"/>
              <a:gd name="connsiteX0" fmla="*/ 6194520 w 6236680"/>
              <a:gd name="connsiteY0" fmla="*/ 1966409 h 2218846"/>
              <a:gd name="connsiteX1" fmla="*/ 5576153 w 6236680"/>
              <a:gd name="connsiteY1" fmla="*/ 2171221 h 2218846"/>
              <a:gd name="connsiteX2" fmla="*/ 2231358 w 6236680"/>
              <a:gd name="connsiteY2" fmla="*/ 1680652 h 2218846"/>
              <a:gd name="connsiteX3" fmla="*/ 86788 w 6236680"/>
              <a:gd name="connsiteY3" fmla="*/ 562917 h 2218846"/>
              <a:gd name="connsiteX4" fmla="*/ 173577 w 6236680"/>
              <a:gd name="connsiteY4" fmla="*/ 48416 h 2218846"/>
              <a:gd name="connsiteX0" fmla="*/ 6194520 w 6194520"/>
              <a:gd name="connsiteY0" fmla="*/ 1966409 h 2171221"/>
              <a:gd name="connsiteX1" fmla="*/ 5576153 w 6194520"/>
              <a:gd name="connsiteY1" fmla="*/ 2171221 h 2171221"/>
              <a:gd name="connsiteX2" fmla="*/ 2231358 w 6194520"/>
              <a:gd name="connsiteY2" fmla="*/ 1680652 h 2171221"/>
              <a:gd name="connsiteX3" fmla="*/ 86788 w 6194520"/>
              <a:gd name="connsiteY3" fmla="*/ 562917 h 2171221"/>
              <a:gd name="connsiteX4" fmla="*/ 173577 w 6194520"/>
              <a:gd name="connsiteY4" fmla="*/ 48416 h 2171221"/>
              <a:gd name="connsiteX0" fmla="*/ 6194520 w 6194520"/>
              <a:gd name="connsiteY0" fmla="*/ 1966409 h 2175551"/>
              <a:gd name="connsiteX1" fmla="*/ 5576153 w 6194520"/>
              <a:gd name="connsiteY1" fmla="*/ 2171221 h 2175551"/>
              <a:gd name="connsiteX2" fmla="*/ 4013962 w 6194520"/>
              <a:gd name="connsiteY2" fmla="*/ 1862500 h 2175551"/>
              <a:gd name="connsiteX3" fmla="*/ 2231358 w 6194520"/>
              <a:gd name="connsiteY3" fmla="*/ 1680652 h 2175551"/>
              <a:gd name="connsiteX4" fmla="*/ 86788 w 6194520"/>
              <a:gd name="connsiteY4" fmla="*/ 562917 h 2175551"/>
              <a:gd name="connsiteX5" fmla="*/ 173577 w 6194520"/>
              <a:gd name="connsiteY5" fmla="*/ 48416 h 2175551"/>
              <a:gd name="connsiteX0" fmla="*/ 6194520 w 6194520"/>
              <a:gd name="connsiteY0" fmla="*/ 1966409 h 2175551"/>
              <a:gd name="connsiteX1" fmla="*/ 5576153 w 6194520"/>
              <a:gd name="connsiteY1" fmla="*/ 2171221 h 2175551"/>
              <a:gd name="connsiteX2" fmla="*/ 4013962 w 6194520"/>
              <a:gd name="connsiteY2" fmla="*/ 1862500 h 2175551"/>
              <a:gd name="connsiteX3" fmla="*/ 2231358 w 6194520"/>
              <a:gd name="connsiteY3" fmla="*/ 1680652 h 2175551"/>
              <a:gd name="connsiteX4" fmla="*/ 86788 w 6194520"/>
              <a:gd name="connsiteY4" fmla="*/ 562917 h 2175551"/>
              <a:gd name="connsiteX5" fmla="*/ 173577 w 6194520"/>
              <a:gd name="connsiteY5" fmla="*/ 48416 h 2175551"/>
              <a:gd name="connsiteX0" fmla="*/ 6194520 w 6194520"/>
              <a:gd name="connsiteY0" fmla="*/ 1966409 h 2175551"/>
              <a:gd name="connsiteX1" fmla="*/ 5576153 w 6194520"/>
              <a:gd name="connsiteY1" fmla="*/ 2171221 h 2175551"/>
              <a:gd name="connsiteX2" fmla="*/ 4013962 w 6194520"/>
              <a:gd name="connsiteY2" fmla="*/ 1862500 h 2175551"/>
              <a:gd name="connsiteX3" fmla="*/ 2231358 w 6194520"/>
              <a:gd name="connsiteY3" fmla="*/ 1680652 h 2175551"/>
              <a:gd name="connsiteX4" fmla="*/ 86788 w 6194520"/>
              <a:gd name="connsiteY4" fmla="*/ 562917 h 2175551"/>
              <a:gd name="connsiteX5" fmla="*/ 173577 w 6194520"/>
              <a:gd name="connsiteY5" fmla="*/ 48416 h 2175551"/>
              <a:gd name="connsiteX0" fmla="*/ 6107732 w 6107732"/>
              <a:gd name="connsiteY0" fmla="*/ 1403492 h 1612634"/>
              <a:gd name="connsiteX1" fmla="*/ 5489365 w 6107732"/>
              <a:gd name="connsiteY1" fmla="*/ 1608304 h 1612634"/>
              <a:gd name="connsiteX2" fmla="*/ 3927174 w 6107732"/>
              <a:gd name="connsiteY2" fmla="*/ 1299583 h 1612634"/>
              <a:gd name="connsiteX3" fmla="*/ 2144570 w 6107732"/>
              <a:gd name="connsiteY3" fmla="*/ 1117735 h 1612634"/>
              <a:gd name="connsiteX4" fmla="*/ 0 w 6107732"/>
              <a:gd name="connsiteY4" fmla="*/ 0 h 1612634"/>
              <a:gd name="connsiteX0" fmla="*/ 5955852 w 5955852"/>
              <a:gd name="connsiteY0" fmla="*/ 1917993 h 2127135"/>
              <a:gd name="connsiteX1" fmla="*/ 5337485 w 5955852"/>
              <a:gd name="connsiteY1" fmla="*/ 2122805 h 2127135"/>
              <a:gd name="connsiteX2" fmla="*/ 3775294 w 5955852"/>
              <a:gd name="connsiteY2" fmla="*/ 1814084 h 2127135"/>
              <a:gd name="connsiteX3" fmla="*/ 1992690 w 5955852"/>
              <a:gd name="connsiteY3" fmla="*/ 1632236 h 2127135"/>
              <a:gd name="connsiteX4" fmla="*/ 0 w 5955852"/>
              <a:gd name="connsiteY4" fmla="*/ 0 h 2127135"/>
              <a:gd name="connsiteX0" fmla="*/ 6517251 w 6517251"/>
              <a:gd name="connsiteY0" fmla="*/ 1917993 h 2127135"/>
              <a:gd name="connsiteX1" fmla="*/ 5898884 w 6517251"/>
              <a:gd name="connsiteY1" fmla="*/ 2122805 h 2127135"/>
              <a:gd name="connsiteX2" fmla="*/ 4336693 w 6517251"/>
              <a:gd name="connsiteY2" fmla="*/ 1814084 h 2127135"/>
              <a:gd name="connsiteX3" fmla="*/ 2554089 w 6517251"/>
              <a:gd name="connsiteY3" fmla="*/ 1632236 h 2127135"/>
              <a:gd name="connsiteX4" fmla="*/ 332115 w 6517251"/>
              <a:gd name="connsiteY4" fmla="*/ 471922 h 2127135"/>
              <a:gd name="connsiteX5" fmla="*/ 561399 w 6517251"/>
              <a:gd name="connsiteY5" fmla="*/ 0 h 2127135"/>
              <a:gd name="connsiteX0" fmla="*/ 6185136 w 6185136"/>
              <a:gd name="connsiteY0" fmla="*/ 1917993 h 2127135"/>
              <a:gd name="connsiteX1" fmla="*/ 5566769 w 6185136"/>
              <a:gd name="connsiteY1" fmla="*/ 2122805 h 2127135"/>
              <a:gd name="connsiteX2" fmla="*/ 4004578 w 6185136"/>
              <a:gd name="connsiteY2" fmla="*/ 1814084 h 2127135"/>
              <a:gd name="connsiteX3" fmla="*/ 2221974 w 6185136"/>
              <a:gd name="connsiteY3" fmla="*/ 1632236 h 2127135"/>
              <a:gd name="connsiteX4" fmla="*/ 0 w 6185136"/>
              <a:gd name="connsiteY4" fmla="*/ 471922 h 2127135"/>
              <a:gd name="connsiteX5" fmla="*/ 229284 w 6185136"/>
              <a:gd name="connsiteY5" fmla="*/ 0 h 2127135"/>
              <a:gd name="connsiteX0" fmla="*/ 6185136 w 6185136"/>
              <a:gd name="connsiteY0" fmla="*/ 1917993 h 2127135"/>
              <a:gd name="connsiteX1" fmla="*/ 5566769 w 6185136"/>
              <a:gd name="connsiteY1" fmla="*/ 2122805 h 2127135"/>
              <a:gd name="connsiteX2" fmla="*/ 4004578 w 6185136"/>
              <a:gd name="connsiteY2" fmla="*/ 1814084 h 2127135"/>
              <a:gd name="connsiteX3" fmla="*/ 2221974 w 6185136"/>
              <a:gd name="connsiteY3" fmla="*/ 1632236 h 2127135"/>
              <a:gd name="connsiteX4" fmla="*/ 0 w 6185136"/>
              <a:gd name="connsiteY4" fmla="*/ 471922 h 2127135"/>
              <a:gd name="connsiteX5" fmla="*/ 229284 w 6185136"/>
              <a:gd name="connsiteY5" fmla="*/ 0 h 21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5136" h="2127135">
                <a:moveTo>
                  <a:pt x="6185136" y="1917993"/>
                </a:moveTo>
                <a:cubicBezTo>
                  <a:pt x="6049529" y="1915107"/>
                  <a:pt x="5870528" y="2047883"/>
                  <a:pt x="5566769" y="2122805"/>
                </a:cubicBezTo>
                <a:cubicBezTo>
                  <a:pt x="5192494" y="2127134"/>
                  <a:pt x="4442710" y="1965118"/>
                  <a:pt x="4004578" y="1814084"/>
                </a:cubicBezTo>
                <a:cubicBezTo>
                  <a:pt x="3447112" y="1775619"/>
                  <a:pt x="2865654" y="1870481"/>
                  <a:pt x="2221974" y="1632236"/>
                </a:cubicBezTo>
                <a:cubicBezTo>
                  <a:pt x="1668698" y="1396997"/>
                  <a:pt x="462298" y="743961"/>
                  <a:pt x="0" y="471922"/>
                </a:cubicBezTo>
                <a:cubicBezTo>
                  <a:pt x="88253" y="217201"/>
                  <a:pt x="305224" y="67108"/>
                  <a:pt x="229284" y="0"/>
                </a:cubicBezTo>
              </a:path>
            </a:pathLst>
          </a:custGeom>
          <a:ln w="508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5400000">
            <a:off x="3051671" y="4186854"/>
            <a:ext cx="680718" cy="892210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3156961 w 3156961"/>
              <a:gd name="connsiteY0" fmla="*/ 2965264 h 2965265"/>
              <a:gd name="connsiteX1" fmla="*/ 1758562 w 3156961"/>
              <a:gd name="connsiteY1" fmla="*/ 1545164 h 2965265"/>
              <a:gd name="connsiteX2" fmla="*/ 0 w 3156961"/>
              <a:gd name="connsiteY2" fmla="*/ 48416 h 2965265"/>
              <a:gd name="connsiteX0" fmla="*/ 3156961 w 3156961"/>
              <a:gd name="connsiteY0" fmla="*/ 2965264 h 2965265"/>
              <a:gd name="connsiteX1" fmla="*/ 923235 w 3156961"/>
              <a:gd name="connsiteY1" fmla="*/ 731206 h 2965265"/>
              <a:gd name="connsiteX2" fmla="*/ 0 w 3156961"/>
              <a:gd name="connsiteY2" fmla="*/ 48416 h 2965265"/>
              <a:gd name="connsiteX0" fmla="*/ 3156961 w 3156961"/>
              <a:gd name="connsiteY0" fmla="*/ 2965264 h 2965265"/>
              <a:gd name="connsiteX1" fmla="*/ 923235 w 3156961"/>
              <a:gd name="connsiteY1" fmla="*/ 731206 h 2965265"/>
              <a:gd name="connsiteX2" fmla="*/ 0 w 3156961"/>
              <a:gd name="connsiteY2" fmla="*/ 48416 h 2965265"/>
              <a:gd name="connsiteX0" fmla="*/ 3156961 w 3156961"/>
              <a:gd name="connsiteY0" fmla="*/ 2965264 h 2965265"/>
              <a:gd name="connsiteX1" fmla="*/ 2158876 w 3156961"/>
              <a:gd name="connsiteY1" fmla="*/ 1099709 h 2965265"/>
              <a:gd name="connsiteX2" fmla="*/ 923235 w 3156961"/>
              <a:gd name="connsiteY2" fmla="*/ 731206 h 2965265"/>
              <a:gd name="connsiteX3" fmla="*/ 0 w 3156961"/>
              <a:gd name="connsiteY3" fmla="*/ 48416 h 2965265"/>
              <a:gd name="connsiteX0" fmla="*/ 3156961 w 3156961"/>
              <a:gd name="connsiteY0" fmla="*/ 2965264 h 2965265"/>
              <a:gd name="connsiteX1" fmla="*/ 2158876 w 3156961"/>
              <a:gd name="connsiteY1" fmla="*/ 1099709 h 2965265"/>
              <a:gd name="connsiteX2" fmla="*/ 923235 w 3156961"/>
              <a:gd name="connsiteY2" fmla="*/ 731206 h 2965265"/>
              <a:gd name="connsiteX3" fmla="*/ 0 w 3156961"/>
              <a:gd name="connsiteY3" fmla="*/ 48416 h 2965265"/>
              <a:gd name="connsiteX0" fmla="*/ 3156961 w 3156961"/>
              <a:gd name="connsiteY0" fmla="*/ 2965264 h 2965265"/>
              <a:gd name="connsiteX1" fmla="*/ 2158876 w 3156961"/>
              <a:gd name="connsiteY1" fmla="*/ 1099709 h 2965265"/>
              <a:gd name="connsiteX2" fmla="*/ 1020884 w 3156961"/>
              <a:gd name="connsiteY2" fmla="*/ 765835 h 2965265"/>
              <a:gd name="connsiteX3" fmla="*/ 0 w 3156961"/>
              <a:gd name="connsiteY3" fmla="*/ 48416 h 2965265"/>
              <a:gd name="connsiteX0" fmla="*/ 3156961 w 3156961"/>
              <a:gd name="connsiteY0" fmla="*/ 2965264 h 2965265"/>
              <a:gd name="connsiteX1" fmla="*/ 2158876 w 3156961"/>
              <a:gd name="connsiteY1" fmla="*/ 1099709 h 2965265"/>
              <a:gd name="connsiteX2" fmla="*/ 1020884 w 3156961"/>
              <a:gd name="connsiteY2" fmla="*/ 765835 h 2965265"/>
              <a:gd name="connsiteX3" fmla="*/ 0 w 3156961"/>
              <a:gd name="connsiteY3" fmla="*/ 48416 h 2965265"/>
              <a:gd name="connsiteX0" fmla="*/ 3156961 w 3156961"/>
              <a:gd name="connsiteY0" fmla="*/ 2965264 h 3493631"/>
              <a:gd name="connsiteX1" fmla="*/ 2907391 w 3156961"/>
              <a:gd name="connsiteY1" fmla="*/ 3182706 h 3493631"/>
              <a:gd name="connsiteX2" fmla="*/ 2158876 w 3156961"/>
              <a:gd name="connsiteY2" fmla="*/ 1099709 h 3493631"/>
              <a:gd name="connsiteX3" fmla="*/ 1020884 w 3156961"/>
              <a:gd name="connsiteY3" fmla="*/ 765835 h 3493631"/>
              <a:gd name="connsiteX4" fmla="*/ 0 w 3156961"/>
              <a:gd name="connsiteY4" fmla="*/ 48416 h 3493631"/>
              <a:gd name="connsiteX0" fmla="*/ 2907391 w 2907389"/>
              <a:gd name="connsiteY0" fmla="*/ 3182706 h 3182708"/>
              <a:gd name="connsiteX1" fmla="*/ 2158876 w 2907389"/>
              <a:gd name="connsiteY1" fmla="*/ 1099709 h 3182708"/>
              <a:gd name="connsiteX2" fmla="*/ 1020884 w 2907389"/>
              <a:gd name="connsiteY2" fmla="*/ 765835 h 3182708"/>
              <a:gd name="connsiteX3" fmla="*/ 0 w 2907389"/>
              <a:gd name="connsiteY3" fmla="*/ 48416 h 3182708"/>
              <a:gd name="connsiteX0" fmla="*/ 2907400 w 2907402"/>
              <a:gd name="connsiteY0" fmla="*/ 3295104 h 3295103"/>
              <a:gd name="connsiteX1" fmla="*/ 2158876 w 2907402"/>
              <a:gd name="connsiteY1" fmla="*/ 1099709 h 3295103"/>
              <a:gd name="connsiteX2" fmla="*/ 1020884 w 2907402"/>
              <a:gd name="connsiteY2" fmla="*/ 765835 h 3295103"/>
              <a:gd name="connsiteX3" fmla="*/ 0 w 2907402"/>
              <a:gd name="connsiteY3" fmla="*/ 48416 h 3295103"/>
              <a:gd name="connsiteX0" fmla="*/ 2907400 w 2907402"/>
              <a:gd name="connsiteY0" fmla="*/ 3295104 h 3295103"/>
              <a:gd name="connsiteX1" fmla="*/ 2158876 w 2907402"/>
              <a:gd name="connsiteY1" fmla="*/ 1099709 h 3295103"/>
              <a:gd name="connsiteX2" fmla="*/ 1020884 w 2907402"/>
              <a:gd name="connsiteY2" fmla="*/ 765835 h 3295103"/>
              <a:gd name="connsiteX3" fmla="*/ 0 w 2907402"/>
              <a:gd name="connsiteY3" fmla="*/ 48416 h 329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402" h="3295103">
                <a:moveTo>
                  <a:pt x="2907400" y="3295104"/>
                </a:moveTo>
                <a:cubicBezTo>
                  <a:pt x="2860401" y="1668644"/>
                  <a:pt x="2473295" y="1521254"/>
                  <a:pt x="2158876" y="1099709"/>
                </a:cubicBezTo>
                <a:cubicBezTo>
                  <a:pt x="1844457" y="678164"/>
                  <a:pt x="1308383" y="799619"/>
                  <a:pt x="1020884" y="765835"/>
                </a:cubicBezTo>
                <a:cubicBezTo>
                  <a:pt x="520382" y="344481"/>
                  <a:pt x="188086" y="0"/>
                  <a:pt x="0" y="48416"/>
                </a:cubicBezTo>
              </a:path>
            </a:pathLst>
          </a:custGeom>
          <a:ln w="508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5604673" y="1491339"/>
            <a:ext cx="1646637" cy="2490113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2073578 w 9168475"/>
              <a:gd name="connsiteY0" fmla="*/ 8873888 h 8873888"/>
              <a:gd name="connsiteX1" fmla="*/ 1710407 w 9168475"/>
              <a:gd name="connsiteY1" fmla="*/ 7343543 h 8873888"/>
              <a:gd name="connsiteX2" fmla="*/ 331697 w 9168475"/>
              <a:gd name="connsiteY2" fmla="*/ 6382906 h 8873888"/>
              <a:gd name="connsiteX3" fmla="*/ 7761112 w 9168475"/>
              <a:gd name="connsiteY3" fmla="*/ 48417 h 8873888"/>
              <a:gd name="connsiteX0" fmla="*/ 7999500 w 15094397"/>
              <a:gd name="connsiteY0" fmla="*/ 8873888 h 15710896"/>
              <a:gd name="connsiteX1" fmla="*/ 60527 w 15094397"/>
              <a:gd name="connsiteY1" fmla="*/ 15455837 h 15710896"/>
              <a:gd name="connsiteX2" fmla="*/ 7636329 w 15094397"/>
              <a:gd name="connsiteY2" fmla="*/ 7343543 h 15710896"/>
              <a:gd name="connsiteX3" fmla="*/ 6257619 w 15094397"/>
              <a:gd name="connsiteY3" fmla="*/ 6382906 h 15710896"/>
              <a:gd name="connsiteX4" fmla="*/ 13687034 w 15094397"/>
              <a:gd name="connsiteY4" fmla="*/ 48417 h 15710896"/>
              <a:gd name="connsiteX0" fmla="*/ 60527 w 15094397"/>
              <a:gd name="connsiteY0" fmla="*/ 15455837 h 15455837"/>
              <a:gd name="connsiteX1" fmla="*/ 7636329 w 15094397"/>
              <a:gd name="connsiteY1" fmla="*/ 7343543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60527 w 15094397"/>
              <a:gd name="connsiteY0" fmla="*/ 15455837 h 15455837"/>
              <a:gd name="connsiteX1" fmla="*/ 9290281 w 15094397"/>
              <a:gd name="connsiteY1" fmla="*/ 9517115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0 w 15033870"/>
              <a:gd name="connsiteY1" fmla="*/ 15455837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926518 w 15033870"/>
              <a:gd name="connsiteY1" fmla="*/ 14937200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912011"/>
              <a:gd name="connsiteY0" fmla="*/ 15407420 h 15407420"/>
              <a:gd name="connsiteX1" fmla="*/ 3259771 w 13912011"/>
              <a:gd name="connsiteY1" fmla="*/ 12790684 h 15407420"/>
              <a:gd name="connsiteX2" fmla="*/ 8192089 w 13912011"/>
              <a:gd name="connsiteY2" fmla="*/ 9796769 h 15407420"/>
              <a:gd name="connsiteX3" fmla="*/ 9229754 w 13912011"/>
              <a:gd name="connsiteY3" fmla="*/ 9468698 h 15407420"/>
              <a:gd name="connsiteX4" fmla="*/ 10066156 w 13912011"/>
              <a:gd name="connsiteY4" fmla="*/ 6735249 h 15407420"/>
              <a:gd name="connsiteX5" fmla="*/ 11913479 w 13912011"/>
              <a:gd name="connsiteY5" fmla="*/ 5789165 h 15407420"/>
              <a:gd name="connsiteX6" fmla="*/ 13626508 w 13912011"/>
              <a:gd name="connsiteY6" fmla="*/ 1545820 h 15407420"/>
              <a:gd name="connsiteX7" fmla="*/ 13626507 w 13912011"/>
              <a:gd name="connsiteY7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8329" h="15407420">
                <a:moveTo>
                  <a:pt x="0" y="15407420"/>
                </a:moveTo>
                <a:cubicBezTo>
                  <a:pt x="1057061" y="14464454"/>
                  <a:pt x="2173181" y="13662929"/>
                  <a:pt x="3259771" y="12790684"/>
                </a:cubicBezTo>
                <a:cubicBezTo>
                  <a:pt x="4598683" y="12371646"/>
                  <a:pt x="6144340" y="11700216"/>
                  <a:pt x="8192089" y="9796769"/>
                </a:cubicBezTo>
                <a:cubicBezTo>
                  <a:pt x="8519453" y="9655658"/>
                  <a:pt x="8848499" y="9464249"/>
                  <a:pt x="9229754" y="9468698"/>
                </a:cubicBezTo>
                <a:cubicBezTo>
                  <a:pt x="9515769" y="9016861"/>
                  <a:pt x="9996993" y="7295942"/>
                  <a:pt x="10066156" y="6735249"/>
                </a:cubicBezTo>
                <a:cubicBezTo>
                  <a:pt x="10828481" y="6173071"/>
                  <a:pt x="11320093" y="6157336"/>
                  <a:pt x="11913479" y="5789165"/>
                </a:cubicBezTo>
                <a:cubicBezTo>
                  <a:pt x="12250905" y="5211079"/>
                  <a:pt x="11893789" y="3815360"/>
                  <a:pt x="12415571" y="3196010"/>
                </a:cubicBezTo>
                <a:cubicBezTo>
                  <a:pt x="12819214" y="2549064"/>
                  <a:pt x="13424685" y="2078488"/>
                  <a:pt x="13626508" y="1545820"/>
                </a:cubicBezTo>
                <a:cubicBezTo>
                  <a:pt x="13828331" y="1013152"/>
                  <a:pt x="13523134" y="253708"/>
                  <a:pt x="13626507" y="0"/>
                </a:cubicBezTo>
              </a:path>
            </a:pathLst>
          </a:custGeom>
          <a:ln w="508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427871" y="2915920"/>
            <a:ext cx="6604782" cy="1525985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7547709"/>
              <a:gd name="connsiteY0" fmla="*/ 5390130 h 6132700"/>
              <a:gd name="connsiteX1" fmla="*/ 7487687 w 7547709"/>
              <a:gd name="connsiteY1" fmla="*/ 29451 h 6132700"/>
              <a:gd name="connsiteX2" fmla="*/ 3745322 w 7547709"/>
              <a:gd name="connsiteY2" fmla="*/ 5566845 h 6132700"/>
              <a:gd name="connsiteX3" fmla="*/ 3536218 w 7547709"/>
              <a:gd name="connsiteY3" fmla="*/ 5656103 h 6132700"/>
              <a:gd name="connsiteX4" fmla="*/ 3228089 w 7547709"/>
              <a:gd name="connsiteY4" fmla="*/ 5777230 h 6132700"/>
              <a:gd name="connsiteX5" fmla="*/ 2689420 w 7547709"/>
              <a:gd name="connsiteY5" fmla="*/ 5914020 h 6132700"/>
              <a:gd name="connsiteX6" fmla="*/ 1822795 w 7547709"/>
              <a:gd name="connsiteY6" fmla="*/ 6032721 h 6132700"/>
              <a:gd name="connsiteX7" fmla="*/ 0 w 7547709"/>
              <a:gd name="connsiteY7" fmla="*/ 6132700 h 6132700"/>
              <a:gd name="connsiteX0" fmla="*/ 7487687 w 7487687"/>
              <a:gd name="connsiteY0" fmla="*/ 0 h 6103249"/>
              <a:gd name="connsiteX1" fmla="*/ 3745322 w 7487687"/>
              <a:gd name="connsiteY1" fmla="*/ 5537394 h 6103249"/>
              <a:gd name="connsiteX2" fmla="*/ 3536218 w 7487687"/>
              <a:gd name="connsiteY2" fmla="*/ 5626652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3536218 w 7487687"/>
              <a:gd name="connsiteY2" fmla="*/ 5626652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0 w 7487687"/>
              <a:gd name="connsiteY7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0 w 7487687"/>
              <a:gd name="connsiteY8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7334756 w 7487687"/>
              <a:gd name="connsiteY1" fmla="*/ 1096243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634213"/>
              <a:gd name="connsiteY0" fmla="*/ 0 h 6103249"/>
              <a:gd name="connsiteX1" fmla="*/ 7385324 w 7634213"/>
              <a:gd name="connsiteY1" fmla="*/ 412219 h 6103249"/>
              <a:gd name="connsiteX2" fmla="*/ 7334756 w 7634213"/>
              <a:gd name="connsiteY2" fmla="*/ 1096243 h 6103249"/>
              <a:gd name="connsiteX3" fmla="*/ 5651686 w 7634213"/>
              <a:gd name="connsiteY3" fmla="*/ 2808113 h 6103249"/>
              <a:gd name="connsiteX4" fmla="*/ 5359830 w 7634213"/>
              <a:gd name="connsiteY4" fmla="*/ 3176023 h 6103249"/>
              <a:gd name="connsiteX5" fmla="*/ 4007521 w 7634213"/>
              <a:gd name="connsiteY5" fmla="*/ 3709707 h 6103249"/>
              <a:gd name="connsiteX6" fmla="*/ 3059529 w 7634213"/>
              <a:gd name="connsiteY6" fmla="*/ 4010250 h 6103249"/>
              <a:gd name="connsiteX7" fmla="*/ 2688457 w 7634213"/>
              <a:gd name="connsiteY7" fmla="*/ 4277601 h 6103249"/>
              <a:gd name="connsiteX8" fmla="*/ 2395547 w 7634213"/>
              <a:gd name="connsiteY8" fmla="*/ 4940023 h 6103249"/>
              <a:gd name="connsiteX9" fmla="*/ 1256449 w 7634213"/>
              <a:gd name="connsiteY9" fmla="*/ 5186808 h 6103249"/>
              <a:gd name="connsiteX10" fmla="*/ 0 w 7634213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5651686 w 7487687"/>
              <a:gd name="connsiteY3" fmla="*/ 2808113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5359830 w 7487687"/>
              <a:gd name="connsiteY4" fmla="*/ 3176023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4007521 w 7487687"/>
              <a:gd name="connsiteY5" fmla="*/ 3709707 h 6103249"/>
              <a:gd name="connsiteX6" fmla="*/ 3059529 w 7487687"/>
              <a:gd name="connsiteY6" fmla="*/ 4010250 h 6103249"/>
              <a:gd name="connsiteX7" fmla="*/ 2688457 w 7487687"/>
              <a:gd name="connsiteY7" fmla="*/ 4277601 h 6103249"/>
              <a:gd name="connsiteX8" fmla="*/ 2395547 w 7487687"/>
              <a:gd name="connsiteY8" fmla="*/ 4940023 h 6103249"/>
              <a:gd name="connsiteX9" fmla="*/ 1256449 w 7487687"/>
              <a:gd name="connsiteY9" fmla="*/ 5186808 h 6103249"/>
              <a:gd name="connsiteX10" fmla="*/ 0 w 7487687"/>
              <a:gd name="connsiteY10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007521 w 7487687"/>
              <a:gd name="connsiteY6" fmla="*/ 3709707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007521 w 7487687"/>
              <a:gd name="connsiteY6" fmla="*/ 3709707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3059529 w 7487687"/>
              <a:gd name="connsiteY7" fmla="*/ 4010250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2688457 w 7487687"/>
              <a:gd name="connsiteY8" fmla="*/ 4277601 h 6103249"/>
              <a:gd name="connsiteX9" fmla="*/ 2395547 w 7487687"/>
              <a:gd name="connsiteY9" fmla="*/ 4940023 h 6103249"/>
              <a:gd name="connsiteX10" fmla="*/ 1256449 w 7487687"/>
              <a:gd name="connsiteY10" fmla="*/ 5186808 h 6103249"/>
              <a:gd name="connsiteX11" fmla="*/ 0 w 7487687"/>
              <a:gd name="connsiteY11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688457 w 7487687"/>
              <a:gd name="connsiteY9" fmla="*/ 4277601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688457 w 7487687"/>
              <a:gd name="connsiteY9" fmla="*/ 4277601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688457 w 7487687"/>
              <a:gd name="connsiteY9" fmla="*/ 4277601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610324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103249"/>
              <a:gd name="connsiteX1" fmla="*/ 7385324 w 7487687"/>
              <a:gd name="connsiteY1" fmla="*/ 412219 h 6103249"/>
              <a:gd name="connsiteX2" fmla="*/ 7334756 w 7487687"/>
              <a:gd name="connsiteY2" fmla="*/ 1096243 h 6103249"/>
              <a:gd name="connsiteX3" fmla="*/ 7153210 w 7487687"/>
              <a:gd name="connsiteY3" fmla="*/ 1959661 h 6103249"/>
              <a:gd name="connsiteX4" fmla="*/ 6781908 w 7487687"/>
              <a:gd name="connsiteY4" fmla="*/ 2743794 h 6103249"/>
              <a:gd name="connsiteX5" fmla="*/ 5772119 w 7487687"/>
              <a:gd name="connsiteY5" fmla="*/ 3549890 h 6103249"/>
              <a:gd name="connsiteX6" fmla="*/ 4833756 w 7487687"/>
              <a:gd name="connsiteY6" fmla="*/ 5054423 h 6103249"/>
              <a:gd name="connsiteX7" fmla="*/ 4282993 w 7487687"/>
              <a:gd name="connsiteY7" fmla="*/ 5304257 h 6103249"/>
              <a:gd name="connsiteX8" fmla="*/ 3730365 w 7487687"/>
              <a:gd name="connsiteY8" fmla="*/ 5903142 h 6103249"/>
              <a:gd name="connsiteX9" fmla="*/ 2506444 w 7487687"/>
              <a:gd name="connsiteY9" fmla="*/ 5991189 h 6103249"/>
              <a:gd name="connsiteX10" fmla="*/ 2395547 w 7487687"/>
              <a:gd name="connsiteY10" fmla="*/ 4940023 h 6103249"/>
              <a:gd name="connsiteX11" fmla="*/ 1256449 w 7487687"/>
              <a:gd name="connsiteY11" fmla="*/ 5186808 h 6103249"/>
              <a:gd name="connsiteX12" fmla="*/ 0 w 7487687"/>
              <a:gd name="connsiteY12" fmla="*/ 6103249 h 6103249"/>
              <a:gd name="connsiteX0" fmla="*/ 7487687 w 7487687"/>
              <a:gd name="connsiteY0" fmla="*/ 0 h 6576024"/>
              <a:gd name="connsiteX1" fmla="*/ 7385324 w 7487687"/>
              <a:gd name="connsiteY1" fmla="*/ 412219 h 6576024"/>
              <a:gd name="connsiteX2" fmla="*/ 7334756 w 7487687"/>
              <a:gd name="connsiteY2" fmla="*/ 1096243 h 6576024"/>
              <a:gd name="connsiteX3" fmla="*/ 7153210 w 7487687"/>
              <a:gd name="connsiteY3" fmla="*/ 1959661 h 6576024"/>
              <a:gd name="connsiteX4" fmla="*/ 6781908 w 7487687"/>
              <a:gd name="connsiteY4" fmla="*/ 2743794 h 6576024"/>
              <a:gd name="connsiteX5" fmla="*/ 5772119 w 7487687"/>
              <a:gd name="connsiteY5" fmla="*/ 3549890 h 6576024"/>
              <a:gd name="connsiteX6" fmla="*/ 4833756 w 7487687"/>
              <a:gd name="connsiteY6" fmla="*/ 5054423 h 6576024"/>
              <a:gd name="connsiteX7" fmla="*/ 4282993 w 7487687"/>
              <a:gd name="connsiteY7" fmla="*/ 5304257 h 6576024"/>
              <a:gd name="connsiteX8" fmla="*/ 3730365 w 7487687"/>
              <a:gd name="connsiteY8" fmla="*/ 5903142 h 6576024"/>
              <a:gd name="connsiteX9" fmla="*/ 2506444 w 7487687"/>
              <a:gd name="connsiteY9" fmla="*/ 5991189 h 6576024"/>
              <a:gd name="connsiteX10" fmla="*/ 1327002 w 7487687"/>
              <a:gd name="connsiteY10" fmla="*/ 6428818 h 6576024"/>
              <a:gd name="connsiteX11" fmla="*/ 1256449 w 7487687"/>
              <a:gd name="connsiteY11" fmla="*/ 5186808 h 6576024"/>
              <a:gd name="connsiteX12" fmla="*/ 0 w 7487687"/>
              <a:gd name="connsiteY12" fmla="*/ 6103249 h 6576024"/>
              <a:gd name="connsiteX0" fmla="*/ 7487687 w 7487687"/>
              <a:gd name="connsiteY0" fmla="*/ 0 h 6576024"/>
              <a:gd name="connsiteX1" fmla="*/ 7385324 w 7487687"/>
              <a:gd name="connsiteY1" fmla="*/ 412219 h 6576024"/>
              <a:gd name="connsiteX2" fmla="*/ 7334756 w 7487687"/>
              <a:gd name="connsiteY2" fmla="*/ 1096243 h 6576024"/>
              <a:gd name="connsiteX3" fmla="*/ 7153210 w 7487687"/>
              <a:gd name="connsiteY3" fmla="*/ 1959661 h 6576024"/>
              <a:gd name="connsiteX4" fmla="*/ 6781908 w 7487687"/>
              <a:gd name="connsiteY4" fmla="*/ 2743794 h 6576024"/>
              <a:gd name="connsiteX5" fmla="*/ 5772119 w 7487687"/>
              <a:gd name="connsiteY5" fmla="*/ 3549890 h 6576024"/>
              <a:gd name="connsiteX6" fmla="*/ 4833756 w 7487687"/>
              <a:gd name="connsiteY6" fmla="*/ 5054423 h 6576024"/>
              <a:gd name="connsiteX7" fmla="*/ 4282993 w 7487687"/>
              <a:gd name="connsiteY7" fmla="*/ 5304257 h 6576024"/>
              <a:gd name="connsiteX8" fmla="*/ 3730365 w 7487687"/>
              <a:gd name="connsiteY8" fmla="*/ 5903142 h 6576024"/>
              <a:gd name="connsiteX9" fmla="*/ 2506444 w 7487687"/>
              <a:gd name="connsiteY9" fmla="*/ 5991189 h 6576024"/>
              <a:gd name="connsiteX10" fmla="*/ 1327002 w 7487687"/>
              <a:gd name="connsiteY10" fmla="*/ 6428818 h 6576024"/>
              <a:gd name="connsiteX11" fmla="*/ 823470 w 7487687"/>
              <a:gd name="connsiteY11" fmla="*/ 6395452 h 6576024"/>
              <a:gd name="connsiteX12" fmla="*/ 0 w 7487687"/>
              <a:gd name="connsiteY12" fmla="*/ 6103249 h 6576024"/>
              <a:gd name="connsiteX0" fmla="*/ 7570714 w 7570714"/>
              <a:gd name="connsiteY0" fmla="*/ 0 h 6576024"/>
              <a:gd name="connsiteX1" fmla="*/ 7468351 w 7570714"/>
              <a:gd name="connsiteY1" fmla="*/ 412219 h 6576024"/>
              <a:gd name="connsiteX2" fmla="*/ 7417783 w 7570714"/>
              <a:gd name="connsiteY2" fmla="*/ 1096243 h 6576024"/>
              <a:gd name="connsiteX3" fmla="*/ 7236237 w 7570714"/>
              <a:gd name="connsiteY3" fmla="*/ 1959661 h 6576024"/>
              <a:gd name="connsiteX4" fmla="*/ 6864935 w 7570714"/>
              <a:gd name="connsiteY4" fmla="*/ 2743794 h 6576024"/>
              <a:gd name="connsiteX5" fmla="*/ 5855146 w 7570714"/>
              <a:gd name="connsiteY5" fmla="*/ 3549890 h 6576024"/>
              <a:gd name="connsiteX6" fmla="*/ 4916783 w 7570714"/>
              <a:gd name="connsiteY6" fmla="*/ 5054423 h 6576024"/>
              <a:gd name="connsiteX7" fmla="*/ 4366020 w 7570714"/>
              <a:gd name="connsiteY7" fmla="*/ 5304257 h 6576024"/>
              <a:gd name="connsiteX8" fmla="*/ 3813392 w 7570714"/>
              <a:gd name="connsiteY8" fmla="*/ 5903142 h 6576024"/>
              <a:gd name="connsiteX9" fmla="*/ 2589471 w 7570714"/>
              <a:gd name="connsiteY9" fmla="*/ 5991189 h 6576024"/>
              <a:gd name="connsiteX10" fmla="*/ 1410029 w 7570714"/>
              <a:gd name="connsiteY10" fmla="*/ 6428818 h 6576024"/>
              <a:gd name="connsiteX11" fmla="*/ 906497 w 7570714"/>
              <a:gd name="connsiteY11" fmla="*/ 6395452 h 6576024"/>
              <a:gd name="connsiteX12" fmla="*/ 0 w 7570714"/>
              <a:gd name="connsiteY12" fmla="*/ 6111254 h 6576024"/>
              <a:gd name="connsiteX0" fmla="*/ 7570714 w 7570714"/>
              <a:gd name="connsiteY0" fmla="*/ 0 h 6576024"/>
              <a:gd name="connsiteX1" fmla="*/ 7468351 w 7570714"/>
              <a:gd name="connsiteY1" fmla="*/ 412219 h 6576024"/>
              <a:gd name="connsiteX2" fmla="*/ 7417783 w 7570714"/>
              <a:gd name="connsiteY2" fmla="*/ 1096243 h 6576024"/>
              <a:gd name="connsiteX3" fmla="*/ 7236237 w 7570714"/>
              <a:gd name="connsiteY3" fmla="*/ 1959661 h 6576024"/>
              <a:gd name="connsiteX4" fmla="*/ 6864935 w 7570714"/>
              <a:gd name="connsiteY4" fmla="*/ 2743794 h 6576024"/>
              <a:gd name="connsiteX5" fmla="*/ 5855146 w 7570714"/>
              <a:gd name="connsiteY5" fmla="*/ 3549890 h 6576024"/>
              <a:gd name="connsiteX6" fmla="*/ 4916783 w 7570714"/>
              <a:gd name="connsiteY6" fmla="*/ 5054423 h 6576024"/>
              <a:gd name="connsiteX7" fmla="*/ 4366020 w 7570714"/>
              <a:gd name="connsiteY7" fmla="*/ 5304257 h 6576024"/>
              <a:gd name="connsiteX8" fmla="*/ 3813392 w 7570714"/>
              <a:gd name="connsiteY8" fmla="*/ 5903142 h 6576024"/>
              <a:gd name="connsiteX9" fmla="*/ 2589471 w 7570714"/>
              <a:gd name="connsiteY9" fmla="*/ 5991189 h 6576024"/>
              <a:gd name="connsiteX10" fmla="*/ 1410029 w 7570714"/>
              <a:gd name="connsiteY10" fmla="*/ 6428818 h 6576024"/>
              <a:gd name="connsiteX11" fmla="*/ 906497 w 7570714"/>
              <a:gd name="connsiteY11" fmla="*/ 6395452 h 6576024"/>
              <a:gd name="connsiteX12" fmla="*/ 0 w 7570714"/>
              <a:gd name="connsiteY12" fmla="*/ 6111254 h 6576024"/>
              <a:gd name="connsiteX0" fmla="*/ 7570714 w 7570714"/>
              <a:gd name="connsiteY0" fmla="*/ 0 h 6545066"/>
              <a:gd name="connsiteX1" fmla="*/ 7468351 w 7570714"/>
              <a:gd name="connsiteY1" fmla="*/ 412219 h 6545066"/>
              <a:gd name="connsiteX2" fmla="*/ 7417783 w 7570714"/>
              <a:gd name="connsiteY2" fmla="*/ 1096243 h 6545066"/>
              <a:gd name="connsiteX3" fmla="*/ 7236237 w 7570714"/>
              <a:gd name="connsiteY3" fmla="*/ 1959661 h 6545066"/>
              <a:gd name="connsiteX4" fmla="*/ 6864935 w 7570714"/>
              <a:gd name="connsiteY4" fmla="*/ 2743794 h 6545066"/>
              <a:gd name="connsiteX5" fmla="*/ 5855146 w 7570714"/>
              <a:gd name="connsiteY5" fmla="*/ 3549890 h 6545066"/>
              <a:gd name="connsiteX6" fmla="*/ 4916783 w 7570714"/>
              <a:gd name="connsiteY6" fmla="*/ 5054423 h 6545066"/>
              <a:gd name="connsiteX7" fmla="*/ 4366020 w 7570714"/>
              <a:gd name="connsiteY7" fmla="*/ 5304257 h 6545066"/>
              <a:gd name="connsiteX8" fmla="*/ 3813392 w 7570714"/>
              <a:gd name="connsiteY8" fmla="*/ 5903142 h 6545066"/>
              <a:gd name="connsiteX9" fmla="*/ 2589471 w 7570714"/>
              <a:gd name="connsiteY9" fmla="*/ 5991189 h 6545066"/>
              <a:gd name="connsiteX10" fmla="*/ 1410029 w 7570714"/>
              <a:gd name="connsiteY10" fmla="*/ 6428818 h 6545066"/>
              <a:gd name="connsiteX11" fmla="*/ 906497 w 7570714"/>
              <a:gd name="connsiteY11" fmla="*/ 6395452 h 6545066"/>
              <a:gd name="connsiteX12" fmla="*/ 0 w 7570714"/>
              <a:gd name="connsiteY12" fmla="*/ 6111254 h 6545066"/>
              <a:gd name="connsiteX0" fmla="*/ 7626326 w 7626326"/>
              <a:gd name="connsiteY0" fmla="*/ 0 h 6545066"/>
              <a:gd name="connsiteX1" fmla="*/ 7523963 w 7626326"/>
              <a:gd name="connsiteY1" fmla="*/ 412219 h 6545066"/>
              <a:gd name="connsiteX2" fmla="*/ 7473395 w 7626326"/>
              <a:gd name="connsiteY2" fmla="*/ 1096243 h 6545066"/>
              <a:gd name="connsiteX3" fmla="*/ 7291849 w 7626326"/>
              <a:gd name="connsiteY3" fmla="*/ 1959661 h 6545066"/>
              <a:gd name="connsiteX4" fmla="*/ 6920547 w 7626326"/>
              <a:gd name="connsiteY4" fmla="*/ 2743794 h 6545066"/>
              <a:gd name="connsiteX5" fmla="*/ 5910758 w 7626326"/>
              <a:gd name="connsiteY5" fmla="*/ 3549890 h 6545066"/>
              <a:gd name="connsiteX6" fmla="*/ 4972395 w 7626326"/>
              <a:gd name="connsiteY6" fmla="*/ 5054423 h 6545066"/>
              <a:gd name="connsiteX7" fmla="*/ 4421632 w 7626326"/>
              <a:gd name="connsiteY7" fmla="*/ 5304257 h 6545066"/>
              <a:gd name="connsiteX8" fmla="*/ 3869004 w 7626326"/>
              <a:gd name="connsiteY8" fmla="*/ 5903142 h 6545066"/>
              <a:gd name="connsiteX9" fmla="*/ 2645083 w 7626326"/>
              <a:gd name="connsiteY9" fmla="*/ 5991189 h 6545066"/>
              <a:gd name="connsiteX10" fmla="*/ 1465641 w 7626326"/>
              <a:gd name="connsiteY10" fmla="*/ 6428818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626326 w 7626326"/>
              <a:gd name="connsiteY0" fmla="*/ 0 h 6545066"/>
              <a:gd name="connsiteX1" fmla="*/ 7523963 w 7626326"/>
              <a:gd name="connsiteY1" fmla="*/ 412219 h 6545066"/>
              <a:gd name="connsiteX2" fmla="*/ 7473395 w 7626326"/>
              <a:gd name="connsiteY2" fmla="*/ 1096243 h 6545066"/>
              <a:gd name="connsiteX3" fmla="*/ 7291849 w 7626326"/>
              <a:gd name="connsiteY3" fmla="*/ 1959661 h 6545066"/>
              <a:gd name="connsiteX4" fmla="*/ 6920547 w 7626326"/>
              <a:gd name="connsiteY4" fmla="*/ 2743794 h 6545066"/>
              <a:gd name="connsiteX5" fmla="*/ 5910758 w 7626326"/>
              <a:gd name="connsiteY5" fmla="*/ 3549890 h 6545066"/>
              <a:gd name="connsiteX6" fmla="*/ 4972395 w 7626326"/>
              <a:gd name="connsiteY6" fmla="*/ 5054423 h 6545066"/>
              <a:gd name="connsiteX7" fmla="*/ 4421632 w 7626326"/>
              <a:gd name="connsiteY7" fmla="*/ 5304257 h 6545066"/>
              <a:gd name="connsiteX8" fmla="*/ 3869004 w 7626326"/>
              <a:gd name="connsiteY8" fmla="*/ 5903142 h 6545066"/>
              <a:gd name="connsiteX9" fmla="*/ 2645083 w 7626326"/>
              <a:gd name="connsiteY9" fmla="*/ 5991189 h 6545066"/>
              <a:gd name="connsiteX10" fmla="*/ 1465641 w 7626326"/>
              <a:gd name="connsiteY10" fmla="*/ 6428818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7473395 w 7626326"/>
              <a:gd name="connsiteY2" fmla="*/ 1096243 h 6545066"/>
              <a:gd name="connsiteX3" fmla="*/ 7291849 w 7626326"/>
              <a:gd name="connsiteY3" fmla="*/ 1959661 h 6545066"/>
              <a:gd name="connsiteX4" fmla="*/ 6920547 w 7626326"/>
              <a:gd name="connsiteY4" fmla="*/ 2743794 h 6545066"/>
              <a:gd name="connsiteX5" fmla="*/ 5910758 w 7626326"/>
              <a:gd name="connsiteY5" fmla="*/ 3549890 h 6545066"/>
              <a:gd name="connsiteX6" fmla="*/ 4972395 w 7626326"/>
              <a:gd name="connsiteY6" fmla="*/ 5054423 h 6545066"/>
              <a:gd name="connsiteX7" fmla="*/ 4421632 w 7626326"/>
              <a:gd name="connsiteY7" fmla="*/ 5304257 h 6545066"/>
              <a:gd name="connsiteX8" fmla="*/ 3869004 w 7626326"/>
              <a:gd name="connsiteY8" fmla="*/ 5903142 h 6545066"/>
              <a:gd name="connsiteX9" fmla="*/ 2645083 w 7626326"/>
              <a:gd name="connsiteY9" fmla="*/ 5991189 h 6545066"/>
              <a:gd name="connsiteX10" fmla="*/ 1465641 w 7626326"/>
              <a:gd name="connsiteY10" fmla="*/ 6428818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7291849 w 7626326"/>
              <a:gd name="connsiteY2" fmla="*/ 1959661 h 6545066"/>
              <a:gd name="connsiteX3" fmla="*/ 6920547 w 7626326"/>
              <a:gd name="connsiteY3" fmla="*/ 2743794 h 6545066"/>
              <a:gd name="connsiteX4" fmla="*/ 5910758 w 7626326"/>
              <a:gd name="connsiteY4" fmla="*/ 3549890 h 6545066"/>
              <a:gd name="connsiteX5" fmla="*/ 4972395 w 7626326"/>
              <a:gd name="connsiteY5" fmla="*/ 5054423 h 6545066"/>
              <a:gd name="connsiteX6" fmla="*/ 4421632 w 7626326"/>
              <a:gd name="connsiteY6" fmla="*/ 5304257 h 6545066"/>
              <a:gd name="connsiteX7" fmla="*/ 3869004 w 7626326"/>
              <a:gd name="connsiteY7" fmla="*/ 5903142 h 6545066"/>
              <a:gd name="connsiteX8" fmla="*/ 2645083 w 7626326"/>
              <a:gd name="connsiteY8" fmla="*/ 5991189 h 6545066"/>
              <a:gd name="connsiteX9" fmla="*/ 1465641 w 7626326"/>
              <a:gd name="connsiteY9" fmla="*/ 6428818 h 6545066"/>
              <a:gd name="connsiteX10" fmla="*/ 962109 w 7626326"/>
              <a:gd name="connsiteY10" fmla="*/ 6395452 h 6545066"/>
              <a:gd name="connsiteX11" fmla="*/ 0 w 7626326"/>
              <a:gd name="connsiteY11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920547 w 7626326"/>
              <a:gd name="connsiteY2" fmla="*/ 2743794 h 6545066"/>
              <a:gd name="connsiteX3" fmla="*/ 5910758 w 7626326"/>
              <a:gd name="connsiteY3" fmla="*/ 3549890 h 6545066"/>
              <a:gd name="connsiteX4" fmla="*/ 4972395 w 7626326"/>
              <a:gd name="connsiteY4" fmla="*/ 5054423 h 6545066"/>
              <a:gd name="connsiteX5" fmla="*/ 4421632 w 7626326"/>
              <a:gd name="connsiteY5" fmla="*/ 5304257 h 6545066"/>
              <a:gd name="connsiteX6" fmla="*/ 3869004 w 7626326"/>
              <a:gd name="connsiteY6" fmla="*/ 5903142 h 6545066"/>
              <a:gd name="connsiteX7" fmla="*/ 2645083 w 7626326"/>
              <a:gd name="connsiteY7" fmla="*/ 5991189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5910758 w 7626326"/>
              <a:gd name="connsiteY3" fmla="*/ 3549890 h 6545066"/>
              <a:gd name="connsiteX4" fmla="*/ 4972395 w 7626326"/>
              <a:gd name="connsiteY4" fmla="*/ 5054423 h 6545066"/>
              <a:gd name="connsiteX5" fmla="*/ 4421632 w 7626326"/>
              <a:gd name="connsiteY5" fmla="*/ 5304257 h 6545066"/>
              <a:gd name="connsiteX6" fmla="*/ 3869004 w 7626326"/>
              <a:gd name="connsiteY6" fmla="*/ 5903142 h 6545066"/>
              <a:gd name="connsiteX7" fmla="*/ 2645083 w 7626326"/>
              <a:gd name="connsiteY7" fmla="*/ 5991189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4972395 w 7626326"/>
              <a:gd name="connsiteY4" fmla="*/ 5054423 h 6545066"/>
              <a:gd name="connsiteX5" fmla="*/ 4421632 w 7626326"/>
              <a:gd name="connsiteY5" fmla="*/ 5304257 h 6545066"/>
              <a:gd name="connsiteX6" fmla="*/ 3869004 w 7626326"/>
              <a:gd name="connsiteY6" fmla="*/ 5903142 h 6545066"/>
              <a:gd name="connsiteX7" fmla="*/ 2645083 w 7626326"/>
              <a:gd name="connsiteY7" fmla="*/ 5991189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421632 w 7626326"/>
              <a:gd name="connsiteY5" fmla="*/ 5304257 h 6545066"/>
              <a:gd name="connsiteX6" fmla="*/ 3869004 w 7626326"/>
              <a:gd name="connsiteY6" fmla="*/ 5903142 h 6545066"/>
              <a:gd name="connsiteX7" fmla="*/ 2645083 w 7626326"/>
              <a:gd name="connsiteY7" fmla="*/ 5991189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3869004 w 7626326"/>
              <a:gd name="connsiteY6" fmla="*/ 5903142 h 6545066"/>
              <a:gd name="connsiteX7" fmla="*/ 2645083 w 7626326"/>
              <a:gd name="connsiteY7" fmla="*/ 5991189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2645083 w 7626326"/>
              <a:gd name="connsiteY7" fmla="*/ 5991189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872701 w 7626326"/>
              <a:gd name="connsiteY7" fmla="*/ 5355286 h 6545066"/>
              <a:gd name="connsiteX8" fmla="*/ 1465641 w 7626326"/>
              <a:gd name="connsiteY8" fmla="*/ 6428818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7961480"/>
              <a:gd name="connsiteX1" fmla="*/ 7252351 w 7626326"/>
              <a:gd name="connsiteY1" fmla="*/ 1466332 h 7961480"/>
              <a:gd name="connsiteX2" fmla="*/ 6635051 w 7626326"/>
              <a:gd name="connsiteY2" fmla="*/ 3018782 h 7961480"/>
              <a:gd name="connsiteX3" fmla="*/ 6260995 w 7626326"/>
              <a:gd name="connsiteY3" fmla="*/ 3234801 h 7961480"/>
              <a:gd name="connsiteX4" fmla="*/ 5930188 w 7626326"/>
              <a:gd name="connsiteY4" fmla="*/ 4160719 h 7961480"/>
              <a:gd name="connsiteX5" fmla="*/ 4678949 w 7626326"/>
              <a:gd name="connsiteY5" fmla="*/ 4570961 h 7961480"/>
              <a:gd name="connsiteX6" fmla="*/ 4362196 w 7626326"/>
              <a:gd name="connsiteY6" fmla="*/ 5284424 h 7961480"/>
              <a:gd name="connsiteX7" fmla="*/ 3872701 w 7626326"/>
              <a:gd name="connsiteY7" fmla="*/ 5355286 h 7961480"/>
              <a:gd name="connsiteX8" fmla="*/ 3132843 w 7626326"/>
              <a:gd name="connsiteY8" fmla="*/ 7961480 h 7961480"/>
              <a:gd name="connsiteX9" fmla="*/ 962109 w 7626326"/>
              <a:gd name="connsiteY9" fmla="*/ 6395452 h 7961480"/>
              <a:gd name="connsiteX10" fmla="*/ 0 w 7626326"/>
              <a:gd name="connsiteY10" fmla="*/ 6095245 h 7961480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872701 w 7626326"/>
              <a:gd name="connsiteY7" fmla="*/ 5355286 h 6545066"/>
              <a:gd name="connsiteX8" fmla="*/ 3856548 w 7626326"/>
              <a:gd name="connsiteY8" fmla="*/ 6049703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856548 w 7626326"/>
              <a:gd name="connsiteY8" fmla="*/ 6049703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962109 w 7626326"/>
              <a:gd name="connsiteY9" fmla="*/ 6395452 h 6545066"/>
              <a:gd name="connsiteX10" fmla="*/ 0 w 7626326"/>
              <a:gd name="connsiteY10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3171521 w 7626326"/>
              <a:gd name="connsiteY9" fmla="*/ 5434033 h 6545066"/>
              <a:gd name="connsiteX10" fmla="*/ 962109 w 7626326"/>
              <a:gd name="connsiteY10" fmla="*/ 6395452 h 6545066"/>
              <a:gd name="connsiteX11" fmla="*/ 0 w 7626326"/>
              <a:gd name="connsiteY11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3369870 w 7626326"/>
              <a:gd name="connsiteY9" fmla="*/ 6307502 h 6545066"/>
              <a:gd name="connsiteX10" fmla="*/ 3171521 w 7626326"/>
              <a:gd name="connsiteY10" fmla="*/ 5434033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3369870 w 7626326"/>
              <a:gd name="connsiteY9" fmla="*/ 6307502 h 6545066"/>
              <a:gd name="connsiteX10" fmla="*/ 3214407 w 7626326"/>
              <a:gd name="connsiteY10" fmla="*/ 6104312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3369870 w 7626326"/>
              <a:gd name="connsiteY9" fmla="*/ 6307502 h 6545066"/>
              <a:gd name="connsiteX10" fmla="*/ 3214407 w 7626326"/>
              <a:gd name="connsiteY10" fmla="*/ 6104312 h 6545066"/>
              <a:gd name="connsiteX11" fmla="*/ 962109 w 7626326"/>
              <a:gd name="connsiteY11" fmla="*/ 6395452 h 6545066"/>
              <a:gd name="connsiteX12" fmla="*/ 0 w 7626326"/>
              <a:gd name="connsiteY12" fmla="*/ 6095245 h 6545066"/>
              <a:gd name="connsiteX0" fmla="*/ 7626326 w 7626326"/>
              <a:gd name="connsiteY0" fmla="*/ 0 h 6545066"/>
              <a:gd name="connsiteX1" fmla="*/ 7252351 w 7626326"/>
              <a:gd name="connsiteY1" fmla="*/ 1466332 h 6545066"/>
              <a:gd name="connsiteX2" fmla="*/ 6635051 w 7626326"/>
              <a:gd name="connsiteY2" fmla="*/ 3018782 h 6545066"/>
              <a:gd name="connsiteX3" fmla="*/ 6260995 w 7626326"/>
              <a:gd name="connsiteY3" fmla="*/ 3234801 h 6545066"/>
              <a:gd name="connsiteX4" fmla="*/ 5930188 w 7626326"/>
              <a:gd name="connsiteY4" fmla="*/ 4160719 h 6545066"/>
              <a:gd name="connsiteX5" fmla="*/ 4678949 w 7626326"/>
              <a:gd name="connsiteY5" fmla="*/ 4570961 h 6545066"/>
              <a:gd name="connsiteX6" fmla="*/ 4362196 w 7626326"/>
              <a:gd name="connsiteY6" fmla="*/ 5284424 h 6545066"/>
              <a:gd name="connsiteX7" fmla="*/ 3915587 w 7626326"/>
              <a:gd name="connsiteY7" fmla="*/ 5355286 h 6545066"/>
              <a:gd name="connsiteX8" fmla="*/ 3567066 w 7626326"/>
              <a:gd name="connsiteY8" fmla="*/ 6255942 h 6545066"/>
              <a:gd name="connsiteX9" fmla="*/ 3369870 w 7626326"/>
              <a:gd name="connsiteY9" fmla="*/ 6307502 h 6545066"/>
              <a:gd name="connsiteX10" fmla="*/ 3214407 w 7626326"/>
              <a:gd name="connsiteY10" fmla="*/ 6104312 h 6545066"/>
              <a:gd name="connsiteX11" fmla="*/ 2522455 w 7626326"/>
              <a:gd name="connsiteY11" fmla="*/ 6204383 h 6545066"/>
              <a:gd name="connsiteX12" fmla="*/ 962109 w 7626326"/>
              <a:gd name="connsiteY12" fmla="*/ 6395452 h 6545066"/>
              <a:gd name="connsiteX13" fmla="*/ 0 w 7626326"/>
              <a:gd name="connsiteY13" fmla="*/ 6095245 h 6545066"/>
              <a:gd name="connsiteX0" fmla="*/ 7626326 w 7626326"/>
              <a:gd name="connsiteY0" fmla="*/ 0 h 6576913"/>
              <a:gd name="connsiteX1" fmla="*/ 7252351 w 7626326"/>
              <a:gd name="connsiteY1" fmla="*/ 1466332 h 6576913"/>
              <a:gd name="connsiteX2" fmla="*/ 6635051 w 7626326"/>
              <a:gd name="connsiteY2" fmla="*/ 3018782 h 6576913"/>
              <a:gd name="connsiteX3" fmla="*/ 6260995 w 7626326"/>
              <a:gd name="connsiteY3" fmla="*/ 3234801 h 6576913"/>
              <a:gd name="connsiteX4" fmla="*/ 5930188 w 7626326"/>
              <a:gd name="connsiteY4" fmla="*/ 4160719 h 6576913"/>
              <a:gd name="connsiteX5" fmla="*/ 4678949 w 7626326"/>
              <a:gd name="connsiteY5" fmla="*/ 4570961 h 6576913"/>
              <a:gd name="connsiteX6" fmla="*/ 4362196 w 7626326"/>
              <a:gd name="connsiteY6" fmla="*/ 5284424 h 6576913"/>
              <a:gd name="connsiteX7" fmla="*/ 3915587 w 7626326"/>
              <a:gd name="connsiteY7" fmla="*/ 5355286 h 6576913"/>
              <a:gd name="connsiteX8" fmla="*/ 3567066 w 7626326"/>
              <a:gd name="connsiteY8" fmla="*/ 6255942 h 6576913"/>
              <a:gd name="connsiteX9" fmla="*/ 3369870 w 7626326"/>
              <a:gd name="connsiteY9" fmla="*/ 6307502 h 6576913"/>
              <a:gd name="connsiteX10" fmla="*/ 3214407 w 7626326"/>
              <a:gd name="connsiteY10" fmla="*/ 6104312 h 6576913"/>
              <a:gd name="connsiteX11" fmla="*/ 2522455 w 7626326"/>
              <a:gd name="connsiteY11" fmla="*/ 6204383 h 6576913"/>
              <a:gd name="connsiteX12" fmla="*/ 2421012 w 7626326"/>
              <a:gd name="connsiteY12" fmla="*/ 6545066 h 6576913"/>
              <a:gd name="connsiteX13" fmla="*/ 962109 w 7626326"/>
              <a:gd name="connsiteY13" fmla="*/ 6395452 h 6576913"/>
              <a:gd name="connsiteX14" fmla="*/ 0 w 7626326"/>
              <a:gd name="connsiteY14" fmla="*/ 6095245 h 6576913"/>
              <a:gd name="connsiteX0" fmla="*/ 7626326 w 7626326"/>
              <a:gd name="connsiteY0" fmla="*/ 0 h 6576913"/>
              <a:gd name="connsiteX1" fmla="*/ 7252351 w 7626326"/>
              <a:gd name="connsiteY1" fmla="*/ 1466332 h 6576913"/>
              <a:gd name="connsiteX2" fmla="*/ 6635051 w 7626326"/>
              <a:gd name="connsiteY2" fmla="*/ 3018782 h 6576913"/>
              <a:gd name="connsiteX3" fmla="*/ 6260995 w 7626326"/>
              <a:gd name="connsiteY3" fmla="*/ 3234801 h 6576913"/>
              <a:gd name="connsiteX4" fmla="*/ 5930188 w 7626326"/>
              <a:gd name="connsiteY4" fmla="*/ 4160719 h 6576913"/>
              <a:gd name="connsiteX5" fmla="*/ 4678949 w 7626326"/>
              <a:gd name="connsiteY5" fmla="*/ 4570961 h 6576913"/>
              <a:gd name="connsiteX6" fmla="*/ 4362196 w 7626326"/>
              <a:gd name="connsiteY6" fmla="*/ 5284424 h 6576913"/>
              <a:gd name="connsiteX7" fmla="*/ 3915587 w 7626326"/>
              <a:gd name="connsiteY7" fmla="*/ 5355286 h 6576913"/>
              <a:gd name="connsiteX8" fmla="*/ 3567066 w 7626326"/>
              <a:gd name="connsiteY8" fmla="*/ 6255942 h 6576913"/>
              <a:gd name="connsiteX9" fmla="*/ 3369870 w 7626326"/>
              <a:gd name="connsiteY9" fmla="*/ 6307502 h 6576913"/>
              <a:gd name="connsiteX10" fmla="*/ 3214407 w 7626326"/>
              <a:gd name="connsiteY10" fmla="*/ 6104312 h 6576913"/>
              <a:gd name="connsiteX11" fmla="*/ 2522455 w 7626326"/>
              <a:gd name="connsiteY11" fmla="*/ 6204383 h 6576913"/>
              <a:gd name="connsiteX12" fmla="*/ 2421012 w 7626326"/>
              <a:gd name="connsiteY12" fmla="*/ 6545066 h 6576913"/>
              <a:gd name="connsiteX13" fmla="*/ 962109 w 7626326"/>
              <a:gd name="connsiteY13" fmla="*/ 6395452 h 6576913"/>
              <a:gd name="connsiteX14" fmla="*/ 0 w 7626326"/>
              <a:gd name="connsiteY14" fmla="*/ 6095245 h 6576913"/>
              <a:gd name="connsiteX0" fmla="*/ 7626326 w 7626326"/>
              <a:gd name="connsiteY0" fmla="*/ 0 h 6576913"/>
              <a:gd name="connsiteX1" fmla="*/ 7252351 w 7626326"/>
              <a:gd name="connsiteY1" fmla="*/ 1466332 h 6576913"/>
              <a:gd name="connsiteX2" fmla="*/ 6635051 w 7626326"/>
              <a:gd name="connsiteY2" fmla="*/ 3018782 h 6576913"/>
              <a:gd name="connsiteX3" fmla="*/ 6260995 w 7626326"/>
              <a:gd name="connsiteY3" fmla="*/ 3234801 h 6576913"/>
              <a:gd name="connsiteX4" fmla="*/ 5930188 w 7626326"/>
              <a:gd name="connsiteY4" fmla="*/ 4160719 h 6576913"/>
              <a:gd name="connsiteX5" fmla="*/ 4678949 w 7626326"/>
              <a:gd name="connsiteY5" fmla="*/ 4570961 h 6576913"/>
              <a:gd name="connsiteX6" fmla="*/ 4362196 w 7626326"/>
              <a:gd name="connsiteY6" fmla="*/ 5284424 h 6576913"/>
              <a:gd name="connsiteX7" fmla="*/ 3915587 w 7626326"/>
              <a:gd name="connsiteY7" fmla="*/ 5355286 h 6576913"/>
              <a:gd name="connsiteX8" fmla="*/ 3567066 w 7626326"/>
              <a:gd name="connsiteY8" fmla="*/ 6255942 h 6576913"/>
              <a:gd name="connsiteX9" fmla="*/ 3369870 w 7626326"/>
              <a:gd name="connsiteY9" fmla="*/ 6307502 h 6576913"/>
              <a:gd name="connsiteX10" fmla="*/ 3214407 w 7626326"/>
              <a:gd name="connsiteY10" fmla="*/ 6104312 h 6576913"/>
              <a:gd name="connsiteX11" fmla="*/ 2522455 w 7626326"/>
              <a:gd name="connsiteY11" fmla="*/ 6204383 h 6576913"/>
              <a:gd name="connsiteX12" fmla="*/ 2421012 w 7626326"/>
              <a:gd name="connsiteY12" fmla="*/ 6545066 h 6576913"/>
              <a:gd name="connsiteX13" fmla="*/ 962109 w 7626326"/>
              <a:gd name="connsiteY13" fmla="*/ 6395452 h 6576913"/>
              <a:gd name="connsiteX14" fmla="*/ 0 w 7626326"/>
              <a:gd name="connsiteY14" fmla="*/ 6095245 h 6576913"/>
              <a:gd name="connsiteX0" fmla="*/ 7626326 w 7626326"/>
              <a:gd name="connsiteY0" fmla="*/ 0 h 6905173"/>
              <a:gd name="connsiteX1" fmla="*/ 7252351 w 7626326"/>
              <a:gd name="connsiteY1" fmla="*/ 1466332 h 6905173"/>
              <a:gd name="connsiteX2" fmla="*/ 6635051 w 7626326"/>
              <a:gd name="connsiteY2" fmla="*/ 3018782 h 6905173"/>
              <a:gd name="connsiteX3" fmla="*/ 6260995 w 7626326"/>
              <a:gd name="connsiteY3" fmla="*/ 3234801 h 6905173"/>
              <a:gd name="connsiteX4" fmla="*/ 5930188 w 7626326"/>
              <a:gd name="connsiteY4" fmla="*/ 4160719 h 6905173"/>
              <a:gd name="connsiteX5" fmla="*/ 4678949 w 7626326"/>
              <a:gd name="connsiteY5" fmla="*/ 4570961 h 6905173"/>
              <a:gd name="connsiteX6" fmla="*/ 4362196 w 7626326"/>
              <a:gd name="connsiteY6" fmla="*/ 5284424 h 6905173"/>
              <a:gd name="connsiteX7" fmla="*/ 3915587 w 7626326"/>
              <a:gd name="connsiteY7" fmla="*/ 5355286 h 6905173"/>
              <a:gd name="connsiteX8" fmla="*/ 3567066 w 7626326"/>
              <a:gd name="connsiteY8" fmla="*/ 6255942 h 6905173"/>
              <a:gd name="connsiteX9" fmla="*/ 3369870 w 7626326"/>
              <a:gd name="connsiteY9" fmla="*/ 6307502 h 6905173"/>
              <a:gd name="connsiteX10" fmla="*/ 3214407 w 7626326"/>
              <a:gd name="connsiteY10" fmla="*/ 6104312 h 6905173"/>
              <a:gd name="connsiteX11" fmla="*/ 2522455 w 7626326"/>
              <a:gd name="connsiteY11" fmla="*/ 6204383 h 6905173"/>
              <a:gd name="connsiteX12" fmla="*/ 2421012 w 7626326"/>
              <a:gd name="connsiteY12" fmla="*/ 6545066 h 6905173"/>
              <a:gd name="connsiteX13" fmla="*/ 2083283 w 7626326"/>
              <a:gd name="connsiteY13" fmla="*/ 6880237 h 6905173"/>
              <a:gd name="connsiteX14" fmla="*/ 962109 w 7626326"/>
              <a:gd name="connsiteY14" fmla="*/ 6395452 h 6905173"/>
              <a:gd name="connsiteX15" fmla="*/ 0 w 7626326"/>
              <a:gd name="connsiteY15" fmla="*/ 6095245 h 6905173"/>
              <a:gd name="connsiteX0" fmla="*/ 7626326 w 7626326"/>
              <a:gd name="connsiteY0" fmla="*/ 0 h 6880237"/>
              <a:gd name="connsiteX1" fmla="*/ 7252351 w 7626326"/>
              <a:gd name="connsiteY1" fmla="*/ 1466332 h 6880237"/>
              <a:gd name="connsiteX2" fmla="*/ 6635051 w 7626326"/>
              <a:gd name="connsiteY2" fmla="*/ 3018782 h 6880237"/>
              <a:gd name="connsiteX3" fmla="*/ 6260995 w 7626326"/>
              <a:gd name="connsiteY3" fmla="*/ 3234801 h 6880237"/>
              <a:gd name="connsiteX4" fmla="*/ 5930188 w 7626326"/>
              <a:gd name="connsiteY4" fmla="*/ 4160719 h 6880237"/>
              <a:gd name="connsiteX5" fmla="*/ 4678949 w 7626326"/>
              <a:gd name="connsiteY5" fmla="*/ 4570961 h 6880237"/>
              <a:gd name="connsiteX6" fmla="*/ 4362196 w 7626326"/>
              <a:gd name="connsiteY6" fmla="*/ 5284424 h 6880237"/>
              <a:gd name="connsiteX7" fmla="*/ 3915587 w 7626326"/>
              <a:gd name="connsiteY7" fmla="*/ 5355286 h 6880237"/>
              <a:gd name="connsiteX8" fmla="*/ 3567066 w 7626326"/>
              <a:gd name="connsiteY8" fmla="*/ 6255942 h 6880237"/>
              <a:gd name="connsiteX9" fmla="*/ 3369870 w 7626326"/>
              <a:gd name="connsiteY9" fmla="*/ 6307502 h 6880237"/>
              <a:gd name="connsiteX10" fmla="*/ 3214407 w 7626326"/>
              <a:gd name="connsiteY10" fmla="*/ 6104312 h 6880237"/>
              <a:gd name="connsiteX11" fmla="*/ 2522455 w 7626326"/>
              <a:gd name="connsiteY11" fmla="*/ 6204383 h 6880237"/>
              <a:gd name="connsiteX12" fmla="*/ 2421012 w 7626326"/>
              <a:gd name="connsiteY12" fmla="*/ 6545066 h 6880237"/>
              <a:gd name="connsiteX13" fmla="*/ 2083283 w 7626326"/>
              <a:gd name="connsiteY13" fmla="*/ 6880237 h 6880237"/>
              <a:gd name="connsiteX14" fmla="*/ 962109 w 7626326"/>
              <a:gd name="connsiteY14" fmla="*/ 6395452 h 6880237"/>
              <a:gd name="connsiteX15" fmla="*/ 0 w 7626326"/>
              <a:gd name="connsiteY15" fmla="*/ 6095245 h 6880237"/>
              <a:gd name="connsiteX0" fmla="*/ 7626326 w 7626326"/>
              <a:gd name="connsiteY0" fmla="*/ 0 h 6880237"/>
              <a:gd name="connsiteX1" fmla="*/ 7252351 w 7626326"/>
              <a:gd name="connsiteY1" fmla="*/ 1466332 h 6880237"/>
              <a:gd name="connsiteX2" fmla="*/ 6635051 w 7626326"/>
              <a:gd name="connsiteY2" fmla="*/ 3018782 h 6880237"/>
              <a:gd name="connsiteX3" fmla="*/ 6260995 w 7626326"/>
              <a:gd name="connsiteY3" fmla="*/ 3234801 h 6880237"/>
              <a:gd name="connsiteX4" fmla="*/ 5930188 w 7626326"/>
              <a:gd name="connsiteY4" fmla="*/ 4160719 h 6880237"/>
              <a:gd name="connsiteX5" fmla="*/ 4678949 w 7626326"/>
              <a:gd name="connsiteY5" fmla="*/ 4570961 h 6880237"/>
              <a:gd name="connsiteX6" fmla="*/ 4362196 w 7626326"/>
              <a:gd name="connsiteY6" fmla="*/ 5284424 h 6880237"/>
              <a:gd name="connsiteX7" fmla="*/ 3915587 w 7626326"/>
              <a:gd name="connsiteY7" fmla="*/ 5355286 h 6880237"/>
              <a:gd name="connsiteX8" fmla="*/ 3567066 w 7626326"/>
              <a:gd name="connsiteY8" fmla="*/ 6255942 h 6880237"/>
              <a:gd name="connsiteX9" fmla="*/ 3369870 w 7626326"/>
              <a:gd name="connsiteY9" fmla="*/ 6307502 h 6880237"/>
              <a:gd name="connsiteX10" fmla="*/ 3214407 w 7626326"/>
              <a:gd name="connsiteY10" fmla="*/ 6104312 h 6880237"/>
              <a:gd name="connsiteX11" fmla="*/ 2522455 w 7626326"/>
              <a:gd name="connsiteY11" fmla="*/ 6204383 h 6880237"/>
              <a:gd name="connsiteX12" fmla="*/ 2421012 w 7626326"/>
              <a:gd name="connsiteY12" fmla="*/ 6545066 h 6880237"/>
              <a:gd name="connsiteX13" fmla="*/ 2083283 w 7626326"/>
              <a:gd name="connsiteY13" fmla="*/ 6880237 h 6880237"/>
              <a:gd name="connsiteX14" fmla="*/ 962109 w 7626326"/>
              <a:gd name="connsiteY14" fmla="*/ 6395452 h 6880237"/>
              <a:gd name="connsiteX15" fmla="*/ 0 w 7626326"/>
              <a:gd name="connsiteY15" fmla="*/ 6095245 h 6880237"/>
              <a:gd name="connsiteX0" fmla="*/ 7626326 w 7626326"/>
              <a:gd name="connsiteY0" fmla="*/ 0 h 6883611"/>
              <a:gd name="connsiteX1" fmla="*/ 7252351 w 7626326"/>
              <a:gd name="connsiteY1" fmla="*/ 1466332 h 6883611"/>
              <a:gd name="connsiteX2" fmla="*/ 6635051 w 7626326"/>
              <a:gd name="connsiteY2" fmla="*/ 3018782 h 6883611"/>
              <a:gd name="connsiteX3" fmla="*/ 6260995 w 7626326"/>
              <a:gd name="connsiteY3" fmla="*/ 3234801 h 6883611"/>
              <a:gd name="connsiteX4" fmla="*/ 5930188 w 7626326"/>
              <a:gd name="connsiteY4" fmla="*/ 4160719 h 6883611"/>
              <a:gd name="connsiteX5" fmla="*/ 4678949 w 7626326"/>
              <a:gd name="connsiteY5" fmla="*/ 4570961 h 6883611"/>
              <a:gd name="connsiteX6" fmla="*/ 4362196 w 7626326"/>
              <a:gd name="connsiteY6" fmla="*/ 5284424 h 6883611"/>
              <a:gd name="connsiteX7" fmla="*/ 3915587 w 7626326"/>
              <a:gd name="connsiteY7" fmla="*/ 5355286 h 6883611"/>
              <a:gd name="connsiteX8" fmla="*/ 3567066 w 7626326"/>
              <a:gd name="connsiteY8" fmla="*/ 6255942 h 6883611"/>
              <a:gd name="connsiteX9" fmla="*/ 3369870 w 7626326"/>
              <a:gd name="connsiteY9" fmla="*/ 6307502 h 6883611"/>
              <a:gd name="connsiteX10" fmla="*/ 3214407 w 7626326"/>
              <a:gd name="connsiteY10" fmla="*/ 6104312 h 6883611"/>
              <a:gd name="connsiteX11" fmla="*/ 2522455 w 7626326"/>
              <a:gd name="connsiteY11" fmla="*/ 6204383 h 6883611"/>
              <a:gd name="connsiteX12" fmla="*/ 2421012 w 7626326"/>
              <a:gd name="connsiteY12" fmla="*/ 6545066 h 6883611"/>
              <a:gd name="connsiteX13" fmla="*/ 2083283 w 7626326"/>
              <a:gd name="connsiteY13" fmla="*/ 6880237 h 6883611"/>
              <a:gd name="connsiteX14" fmla="*/ 1338136 w 7626326"/>
              <a:gd name="connsiteY14" fmla="*/ 6152823 h 6883611"/>
              <a:gd name="connsiteX15" fmla="*/ 962109 w 7626326"/>
              <a:gd name="connsiteY15" fmla="*/ 6395452 h 6883611"/>
              <a:gd name="connsiteX16" fmla="*/ 0 w 7626326"/>
              <a:gd name="connsiteY16" fmla="*/ 6095245 h 6883611"/>
              <a:gd name="connsiteX0" fmla="*/ 7626326 w 7626326"/>
              <a:gd name="connsiteY0" fmla="*/ 0 h 6883611"/>
              <a:gd name="connsiteX1" fmla="*/ 7252351 w 7626326"/>
              <a:gd name="connsiteY1" fmla="*/ 1466332 h 6883611"/>
              <a:gd name="connsiteX2" fmla="*/ 6635051 w 7626326"/>
              <a:gd name="connsiteY2" fmla="*/ 3018782 h 6883611"/>
              <a:gd name="connsiteX3" fmla="*/ 6260995 w 7626326"/>
              <a:gd name="connsiteY3" fmla="*/ 3234801 h 6883611"/>
              <a:gd name="connsiteX4" fmla="*/ 5930188 w 7626326"/>
              <a:gd name="connsiteY4" fmla="*/ 4160719 h 6883611"/>
              <a:gd name="connsiteX5" fmla="*/ 4678949 w 7626326"/>
              <a:gd name="connsiteY5" fmla="*/ 4570961 h 6883611"/>
              <a:gd name="connsiteX6" fmla="*/ 4362196 w 7626326"/>
              <a:gd name="connsiteY6" fmla="*/ 5284424 h 6883611"/>
              <a:gd name="connsiteX7" fmla="*/ 3915587 w 7626326"/>
              <a:gd name="connsiteY7" fmla="*/ 5355286 h 6883611"/>
              <a:gd name="connsiteX8" fmla="*/ 3567066 w 7626326"/>
              <a:gd name="connsiteY8" fmla="*/ 6255942 h 6883611"/>
              <a:gd name="connsiteX9" fmla="*/ 3369870 w 7626326"/>
              <a:gd name="connsiteY9" fmla="*/ 6307502 h 6883611"/>
              <a:gd name="connsiteX10" fmla="*/ 3214407 w 7626326"/>
              <a:gd name="connsiteY10" fmla="*/ 6104312 h 6883611"/>
              <a:gd name="connsiteX11" fmla="*/ 2522455 w 7626326"/>
              <a:gd name="connsiteY11" fmla="*/ 6204383 h 6883611"/>
              <a:gd name="connsiteX12" fmla="*/ 2421012 w 7626326"/>
              <a:gd name="connsiteY12" fmla="*/ 6545066 h 6883611"/>
              <a:gd name="connsiteX13" fmla="*/ 2083283 w 7626326"/>
              <a:gd name="connsiteY13" fmla="*/ 6880237 h 6883611"/>
              <a:gd name="connsiteX14" fmla="*/ 1338136 w 7626326"/>
              <a:gd name="connsiteY14" fmla="*/ 6152823 h 6883611"/>
              <a:gd name="connsiteX15" fmla="*/ 962109 w 7626326"/>
              <a:gd name="connsiteY15" fmla="*/ 6395452 h 6883611"/>
              <a:gd name="connsiteX16" fmla="*/ 0 w 7626326"/>
              <a:gd name="connsiteY16" fmla="*/ 6095245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397908 w 8062125"/>
              <a:gd name="connsiteY15" fmla="*/ 6395452 h 6883611"/>
              <a:gd name="connsiteX16" fmla="*/ 0 w 8062125"/>
              <a:gd name="connsiteY16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0 w 8062125"/>
              <a:gd name="connsiteY16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0 w 8062125"/>
              <a:gd name="connsiteY16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578481 w 8062125"/>
              <a:gd name="connsiteY16" fmla="*/ 4760704 h 6883611"/>
              <a:gd name="connsiteX17" fmla="*/ 0 w 8062125"/>
              <a:gd name="connsiteY17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578481 w 8062125"/>
              <a:gd name="connsiteY16" fmla="*/ 4760704 h 6883611"/>
              <a:gd name="connsiteX17" fmla="*/ 0 w 8062125"/>
              <a:gd name="connsiteY17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578481 w 8062125"/>
              <a:gd name="connsiteY16" fmla="*/ 4760704 h 6883611"/>
              <a:gd name="connsiteX17" fmla="*/ 0 w 8062125"/>
              <a:gd name="connsiteY17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8062125 w 8062125"/>
              <a:gd name="connsiteY0" fmla="*/ 0 h 6883611"/>
              <a:gd name="connsiteX1" fmla="*/ 7688150 w 8062125"/>
              <a:gd name="connsiteY1" fmla="*/ 1466332 h 6883611"/>
              <a:gd name="connsiteX2" fmla="*/ 7070850 w 8062125"/>
              <a:gd name="connsiteY2" fmla="*/ 3018782 h 6883611"/>
              <a:gd name="connsiteX3" fmla="*/ 6696794 w 8062125"/>
              <a:gd name="connsiteY3" fmla="*/ 3234801 h 6883611"/>
              <a:gd name="connsiteX4" fmla="*/ 6365987 w 8062125"/>
              <a:gd name="connsiteY4" fmla="*/ 4160719 h 6883611"/>
              <a:gd name="connsiteX5" fmla="*/ 5114748 w 8062125"/>
              <a:gd name="connsiteY5" fmla="*/ 4570961 h 6883611"/>
              <a:gd name="connsiteX6" fmla="*/ 4797995 w 8062125"/>
              <a:gd name="connsiteY6" fmla="*/ 5284424 h 6883611"/>
              <a:gd name="connsiteX7" fmla="*/ 4351386 w 8062125"/>
              <a:gd name="connsiteY7" fmla="*/ 5355286 h 6883611"/>
              <a:gd name="connsiteX8" fmla="*/ 4002865 w 8062125"/>
              <a:gd name="connsiteY8" fmla="*/ 6255942 h 6883611"/>
              <a:gd name="connsiteX9" fmla="*/ 3805669 w 8062125"/>
              <a:gd name="connsiteY9" fmla="*/ 6307502 h 6883611"/>
              <a:gd name="connsiteX10" fmla="*/ 3650206 w 8062125"/>
              <a:gd name="connsiteY10" fmla="*/ 6104312 h 6883611"/>
              <a:gd name="connsiteX11" fmla="*/ 2958254 w 8062125"/>
              <a:gd name="connsiteY11" fmla="*/ 6204383 h 6883611"/>
              <a:gd name="connsiteX12" fmla="*/ 2856811 w 8062125"/>
              <a:gd name="connsiteY12" fmla="*/ 6545066 h 6883611"/>
              <a:gd name="connsiteX13" fmla="*/ 2519082 w 8062125"/>
              <a:gd name="connsiteY13" fmla="*/ 6880237 h 6883611"/>
              <a:gd name="connsiteX14" fmla="*/ 1773935 w 8062125"/>
              <a:gd name="connsiteY14" fmla="*/ 6152823 h 6883611"/>
              <a:gd name="connsiteX15" fmla="*/ 1456878 w 8062125"/>
              <a:gd name="connsiteY15" fmla="*/ 5261133 h 6883611"/>
              <a:gd name="connsiteX16" fmla="*/ 932292 w 8062125"/>
              <a:gd name="connsiteY16" fmla="*/ 4726331 h 6883611"/>
              <a:gd name="connsiteX17" fmla="*/ 578481 w 8062125"/>
              <a:gd name="connsiteY17" fmla="*/ 4760704 h 6883611"/>
              <a:gd name="connsiteX18" fmla="*/ 0 w 8062125"/>
              <a:gd name="connsiteY18" fmla="*/ 360347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0 w 10067538"/>
              <a:gd name="connsiteY18" fmla="*/ 3964390 h 6883611"/>
              <a:gd name="connsiteX0" fmla="*/ 10376676 w 10376676"/>
              <a:gd name="connsiteY0" fmla="*/ 0 h 6883611"/>
              <a:gd name="connsiteX1" fmla="*/ 10002701 w 10376676"/>
              <a:gd name="connsiteY1" fmla="*/ 1466332 h 6883611"/>
              <a:gd name="connsiteX2" fmla="*/ 9385401 w 10376676"/>
              <a:gd name="connsiteY2" fmla="*/ 3018782 h 6883611"/>
              <a:gd name="connsiteX3" fmla="*/ 9011345 w 10376676"/>
              <a:gd name="connsiteY3" fmla="*/ 3234801 h 6883611"/>
              <a:gd name="connsiteX4" fmla="*/ 8680538 w 10376676"/>
              <a:gd name="connsiteY4" fmla="*/ 4160719 h 6883611"/>
              <a:gd name="connsiteX5" fmla="*/ 7429299 w 10376676"/>
              <a:gd name="connsiteY5" fmla="*/ 4570961 h 6883611"/>
              <a:gd name="connsiteX6" fmla="*/ 7112546 w 10376676"/>
              <a:gd name="connsiteY6" fmla="*/ 5284424 h 6883611"/>
              <a:gd name="connsiteX7" fmla="*/ 6665937 w 10376676"/>
              <a:gd name="connsiteY7" fmla="*/ 5355286 h 6883611"/>
              <a:gd name="connsiteX8" fmla="*/ 6317416 w 10376676"/>
              <a:gd name="connsiteY8" fmla="*/ 6255942 h 6883611"/>
              <a:gd name="connsiteX9" fmla="*/ 6120220 w 10376676"/>
              <a:gd name="connsiteY9" fmla="*/ 6307502 h 6883611"/>
              <a:gd name="connsiteX10" fmla="*/ 5964757 w 10376676"/>
              <a:gd name="connsiteY10" fmla="*/ 6104312 h 6883611"/>
              <a:gd name="connsiteX11" fmla="*/ 5272805 w 10376676"/>
              <a:gd name="connsiteY11" fmla="*/ 6204383 h 6883611"/>
              <a:gd name="connsiteX12" fmla="*/ 5171362 w 10376676"/>
              <a:gd name="connsiteY12" fmla="*/ 6545066 h 6883611"/>
              <a:gd name="connsiteX13" fmla="*/ 4833633 w 10376676"/>
              <a:gd name="connsiteY13" fmla="*/ 6880237 h 6883611"/>
              <a:gd name="connsiteX14" fmla="*/ 4088486 w 10376676"/>
              <a:gd name="connsiteY14" fmla="*/ 6152823 h 6883611"/>
              <a:gd name="connsiteX15" fmla="*/ 3771429 w 10376676"/>
              <a:gd name="connsiteY15" fmla="*/ 5261133 h 6883611"/>
              <a:gd name="connsiteX16" fmla="*/ 3246843 w 10376676"/>
              <a:gd name="connsiteY16" fmla="*/ 4726331 h 6883611"/>
              <a:gd name="connsiteX17" fmla="*/ 2893032 w 10376676"/>
              <a:gd name="connsiteY17" fmla="*/ 4760704 h 6883611"/>
              <a:gd name="connsiteX18" fmla="*/ 430649 w 10376676"/>
              <a:gd name="connsiteY18" fmla="*/ 3528990 h 6883611"/>
              <a:gd name="connsiteX19" fmla="*/ 309138 w 10376676"/>
              <a:gd name="connsiteY19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121511 w 10067538"/>
              <a:gd name="connsiteY18" fmla="*/ 3528990 h 6883611"/>
              <a:gd name="connsiteX19" fmla="*/ 0 w 10067538"/>
              <a:gd name="connsiteY19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121511 w 10067538"/>
              <a:gd name="connsiteY18" fmla="*/ 3528990 h 6883611"/>
              <a:gd name="connsiteX19" fmla="*/ 0 w 10067538"/>
              <a:gd name="connsiteY19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550373 w 10067538"/>
              <a:gd name="connsiteY18" fmla="*/ 3110787 h 6883611"/>
              <a:gd name="connsiteX19" fmla="*/ 121511 w 10067538"/>
              <a:gd name="connsiteY19" fmla="*/ 3528990 h 6883611"/>
              <a:gd name="connsiteX20" fmla="*/ 0 w 10067538"/>
              <a:gd name="connsiteY20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550373 w 10067538"/>
              <a:gd name="connsiteY18" fmla="*/ 3110787 h 6883611"/>
              <a:gd name="connsiteX19" fmla="*/ 121511 w 10067538"/>
              <a:gd name="connsiteY19" fmla="*/ 3528990 h 6883611"/>
              <a:gd name="connsiteX20" fmla="*/ 0 w 10067538"/>
              <a:gd name="connsiteY20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550373 w 10067538"/>
              <a:gd name="connsiteY18" fmla="*/ 3110787 h 6883611"/>
              <a:gd name="connsiteX19" fmla="*/ 121511 w 10067538"/>
              <a:gd name="connsiteY19" fmla="*/ 3528990 h 6883611"/>
              <a:gd name="connsiteX20" fmla="*/ 0 w 10067538"/>
              <a:gd name="connsiteY20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1057860 w 10067538"/>
              <a:gd name="connsiteY18" fmla="*/ 3162351 h 6883611"/>
              <a:gd name="connsiteX19" fmla="*/ 550373 w 10067538"/>
              <a:gd name="connsiteY19" fmla="*/ 3110787 h 6883611"/>
              <a:gd name="connsiteX20" fmla="*/ 121511 w 10067538"/>
              <a:gd name="connsiteY20" fmla="*/ 3528990 h 6883611"/>
              <a:gd name="connsiteX21" fmla="*/ 0 w 10067538"/>
              <a:gd name="connsiteY21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1057860 w 10067538"/>
              <a:gd name="connsiteY18" fmla="*/ 3162351 h 6883611"/>
              <a:gd name="connsiteX19" fmla="*/ 550373 w 10067538"/>
              <a:gd name="connsiteY19" fmla="*/ 3110787 h 6883611"/>
              <a:gd name="connsiteX20" fmla="*/ 121511 w 10067538"/>
              <a:gd name="connsiteY20" fmla="*/ 3528990 h 6883611"/>
              <a:gd name="connsiteX21" fmla="*/ 0 w 10067538"/>
              <a:gd name="connsiteY21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1057860 w 10067538"/>
              <a:gd name="connsiteY18" fmla="*/ 3162351 h 6883611"/>
              <a:gd name="connsiteX19" fmla="*/ 550373 w 10067538"/>
              <a:gd name="connsiteY19" fmla="*/ 3110787 h 6883611"/>
              <a:gd name="connsiteX20" fmla="*/ 121511 w 10067538"/>
              <a:gd name="connsiteY20" fmla="*/ 3528990 h 6883611"/>
              <a:gd name="connsiteX21" fmla="*/ 0 w 10067538"/>
              <a:gd name="connsiteY21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2005413 w 10067538"/>
              <a:gd name="connsiteY18" fmla="*/ 3603470 h 6883611"/>
              <a:gd name="connsiteX19" fmla="*/ 1057860 w 10067538"/>
              <a:gd name="connsiteY19" fmla="*/ 3162351 h 6883611"/>
              <a:gd name="connsiteX20" fmla="*/ 550373 w 10067538"/>
              <a:gd name="connsiteY20" fmla="*/ 3110787 h 6883611"/>
              <a:gd name="connsiteX21" fmla="*/ 121511 w 10067538"/>
              <a:gd name="connsiteY21" fmla="*/ 3528990 h 6883611"/>
              <a:gd name="connsiteX22" fmla="*/ 0 w 10067538"/>
              <a:gd name="connsiteY22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2005413 w 10067538"/>
              <a:gd name="connsiteY18" fmla="*/ 3603470 h 6883611"/>
              <a:gd name="connsiteX19" fmla="*/ 1057860 w 10067538"/>
              <a:gd name="connsiteY19" fmla="*/ 3162351 h 6883611"/>
              <a:gd name="connsiteX20" fmla="*/ 550373 w 10067538"/>
              <a:gd name="connsiteY20" fmla="*/ 3110787 h 6883611"/>
              <a:gd name="connsiteX21" fmla="*/ 121511 w 10067538"/>
              <a:gd name="connsiteY21" fmla="*/ 3528990 h 6883611"/>
              <a:gd name="connsiteX22" fmla="*/ 0 w 10067538"/>
              <a:gd name="connsiteY22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2005413 w 10067538"/>
              <a:gd name="connsiteY18" fmla="*/ 3603470 h 6883611"/>
              <a:gd name="connsiteX19" fmla="*/ 1057860 w 10067538"/>
              <a:gd name="connsiteY19" fmla="*/ 3162351 h 6883611"/>
              <a:gd name="connsiteX20" fmla="*/ 550373 w 10067538"/>
              <a:gd name="connsiteY20" fmla="*/ 3110787 h 6883611"/>
              <a:gd name="connsiteX21" fmla="*/ 121511 w 10067538"/>
              <a:gd name="connsiteY21" fmla="*/ 3528990 h 6883611"/>
              <a:gd name="connsiteX22" fmla="*/ 0 w 10067538"/>
              <a:gd name="connsiteY22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2005413 w 10067538"/>
              <a:gd name="connsiteY18" fmla="*/ 3603470 h 6883611"/>
              <a:gd name="connsiteX19" fmla="*/ 1518887 w 10067538"/>
              <a:gd name="connsiteY19" fmla="*/ 3861275 h 6883611"/>
              <a:gd name="connsiteX20" fmla="*/ 1057860 w 10067538"/>
              <a:gd name="connsiteY20" fmla="*/ 3162351 h 6883611"/>
              <a:gd name="connsiteX21" fmla="*/ 550373 w 10067538"/>
              <a:gd name="connsiteY21" fmla="*/ 3110787 h 6883611"/>
              <a:gd name="connsiteX22" fmla="*/ 121511 w 10067538"/>
              <a:gd name="connsiteY22" fmla="*/ 3528990 h 6883611"/>
              <a:gd name="connsiteX23" fmla="*/ 0 w 10067538"/>
              <a:gd name="connsiteY23" fmla="*/ 3964390 h 6883611"/>
              <a:gd name="connsiteX0" fmla="*/ 10067538 w 10067538"/>
              <a:gd name="connsiteY0" fmla="*/ 0 h 6883611"/>
              <a:gd name="connsiteX1" fmla="*/ 9693563 w 10067538"/>
              <a:gd name="connsiteY1" fmla="*/ 1466332 h 6883611"/>
              <a:gd name="connsiteX2" fmla="*/ 9076263 w 10067538"/>
              <a:gd name="connsiteY2" fmla="*/ 3018782 h 6883611"/>
              <a:gd name="connsiteX3" fmla="*/ 8702207 w 10067538"/>
              <a:gd name="connsiteY3" fmla="*/ 3234801 h 6883611"/>
              <a:gd name="connsiteX4" fmla="*/ 8371400 w 10067538"/>
              <a:gd name="connsiteY4" fmla="*/ 4160719 h 6883611"/>
              <a:gd name="connsiteX5" fmla="*/ 7120161 w 10067538"/>
              <a:gd name="connsiteY5" fmla="*/ 4570961 h 6883611"/>
              <a:gd name="connsiteX6" fmla="*/ 6803408 w 10067538"/>
              <a:gd name="connsiteY6" fmla="*/ 5284424 h 6883611"/>
              <a:gd name="connsiteX7" fmla="*/ 6356799 w 10067538"/>
              <a:gd name="connsiteY7" fmla="*/ 5355286 h 6883611"/>
              <a:gd name="connsiteX8" fmla="*/ 6008278 w 10067538"/>
              <a:gd name="connsiteY8" fmla="*/ 6255942 h 6883611"/>
              <a:gd name="connsiteX9" fmla="*/ 5811082 w 10067538"/>
              <a:gd name="connsiteY9" fmla="*/ 6307502 h 6883611"/>
              <a:gd name="connsiteX10" fmla="*/ 5655619 w 10067538"/>
              <a:gd name="connsiteY10" fmla="*/ 6104312 h 6883611"/>
              <a:gd name="connsiteX11" fmla="*/ 4963667 w 10067538"/>
              <a:gd name="connsiteY11" fmla="*/ 6204383 h 6883611"/>
              <a:gd name="connsiteX12" fmla="*/ 4862224 w 10067538"/>
              <a:gd name="connsiteY12" fmla="*/ 6545066 h 6883611"/>
              <a:gd name="connsiteX13" fmla="*/ 4524495 w 10067538"/>
              <a:gd name="connsiteY13" fmla="*/ 6880237 h 6883611"/>
              <a:gd name="connsiteX14" fmla="*/ 3779348 w 10067538"/>
              <a:gd name="connsiteY14" fmla="*/ 6152823 h 6883611"/>
              <a:gd name="connsiteX15" fmla="*/ 3462291 w 10067538"/>
              <a:gd name="connsiteY15" fmla="*/ 5261133 h 6883611"/>
              <a:gd name="connsiteX16" fmla="*/ 2937705 w 10067538"/>
              <a:gd name="connsiteY16" fmla="*/ 4726331 h 6883611"/>
              <a:gd name="connsiteX17" fmla="*/ 2583894 w 10067538"/>
              <a:gd name="connsiteY17" fmla="*/ 4760704 h 6883611"/>
              <a:gd name="connsiteX18" fmla="*/ 2005413 w 10067538"/>
              <a:gd name="connsiteY18" fmla="*/ 3603470 h 6883611"/>
              <a:gd name="connsiteX19" fmla="*/ 1518887 w 10067538"/>
              <a:gd name="connsiteY19" fmla="*/ 3861275 h 6883611"/>
              <a:gd name="connsiteX20" fmla="*/ 1057860 w 10067538"/>
              <a:gd name="connsiteY20" fmla="*/ 3162351 h 6883611"/>
              <a:gd name="connsiteX21" fmla="*/ 550373 w 10067538"/>
              <a:gd name="connsiteY21" fmla="*/ 3110787 h 6883611"/>
              <a:gd name="connsiteX22" fmla="*/ 121511 w 10067538"/>
              <a:gd name="connsiteY22" fmla="*/ 3528990 h 6883611"/>
              <a:gd name="connsiteX23" fmla="*/ 0 w 10067538"/>
              <a:gd name="connsiteY23" fmla="*/ 3964390 h 688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67538" h="6883611">
                <a:moveTo>
                  <a:pt x="10067538" y="0"/>
                </a:moveTo>
                <a:cubicBezTo>
                  <a:pt x="10039551" y="424294"/>
                  <a:pt x="9901663" y="997574"/>
                  <a:pt x="9693563" y="1466332"/>
                </a:cubicBezTo>
                <a:cubicBezTo>
                  <a:pt x="9630207" y="1913482"/>
                  <a:pt x="9299862" y="2671522"/>
                  <a:pt x="9076263" y="3018782"/>
                </a:cubicBezTo>
                <a:cubicBezTo>
                  <a:pt x="8835488" y="3217118"/>
                  <a:pt x="8802851" y="3117616"/>
                  <a:pt x="8702207" y="3234801"/>
                </a:cubicBezTo>
                <a:cubicBezTo>
                  <a:pt x="8650078" y="3421752"/>
                  <a:pt x="8610938" y="3751772"/>
                  <a:pt x="8371400" y="4160719"/>
                </a:cubicBezTo>
                <a:cubicBezTo>
                  <a:pt x="7923341" y="4551686"/>
                  <a:pt x="7351116" y="4611163"/>
                  <a:pt x="7120161" y="4570961"/>
                </a:cubicBezTo>
                <a:cubicBezTo>
                  <a:pt x="7024905" y="4802264"/>
                  <a:pt x="7069165" y="4935256"/>
                  <a:pt x="6803408" y="5284424"/>
                </a:cubicBezTo>
                <a:cubicBezTo>
                  <a:pt x="6458206" y="5289410"/>
                  <a:pt x="6700220" y="5200974"/>
                  <a:pt x="6356799" y="5355286"/>
                </a:cubicBezTo>
                <a:lnTo>
                  <a:pt x="6008278" y="6255942"/>
                </a:lnTo>
                <a:cubicBezTo>
                  <a:pt x="5932514" y="6314389"/>
                  <a:pt x="5869858" y="6332774"/>
                  <a:pt x="5811082" y="6307502"/>
                </a:cubicBezTo>
                <a:cubicBezTo>
                  <a:pt x="5752306" y="6282230"/>
                  <a:pt x="5796855" y="6121499"/>
                  <a:pt x="5655619" y="6104312"/>
                </a:cubicBezTo>
                <a:cubicBezTo>
                  <a:pt x="5514383" y="6087126"/>
                  <a:pt x="5095900" y="6130924"/>
                  <a:pt x="4963667" y="6204383"/>
                </a:cubicBezTo>
                <a:cubicBezTo>
                  <a:pt x="4917207" y="6329403"/>
                  <a:pt x="4907851" y="6278186"/>
                  <a:pt x="4862224" y="6545066"/>
                </a:cubicBezTo>
                <a:cubicBezTo>
                  <a:pt x="4794390" y="6599490"/>
                  <a:pt x="4730120" y="6719981"/>
                  <a:pt x="4524495" y="6880237"/>
                </a:cubicBezTo>
                <a:cubicBezTo>
                  <a:pt x="4350270" y="6883610"/>
                  <a:pt x="3971571" y="6353929"/>
                  <a:pt x="3779348" y="6152823"/>
                </a:cubicBezTo>
                <a:cubicBezTo>
                  <a:pt x="3721144" y="5848601"/>
                  <a:pt x="3691568" y="5339476"/>
                  <a:pt x="3462291" y="5261133"/>
                </a:cubicBezTo>
                <a:cubicBezTo>
                  <a:pt x="3261261" y="5137962"/>
                  <a:pt x="3084105" y="4809736"/>
                  <a:pt x="2937705" y="4726331"/>
                </a:cubicBezTo>
                <a:cubicBezTo>
                  <a:pt x="2791306" y="4642926"/>
                  <a:pt x="2739276" y="4947847"/>
                  <a:pt x="2583894" y="4760704"/>
                </a:cubicBezTo>
                <a:cubicBezTo>
                  <a:pt x="2614083" y="4596479"/>
                  <a:pt x="2259752" y="3869862"/>
                  <a:pt x="2005413" y="3603470"/>
                </a:cubicBezTo>
                <a:cubicBezTo>
                  <a:pt x="1827912" y="3400095"/>
                  <a:pt x="1701830" y="3785843"/>
                  <a:pt x="1518887" y="3861275"/>
                </a:cubicBezTo>
                <a:cubicBezTo>
                  <a:pt x="1360962" y="3787755"/>
                  <a:pt x="1219279" y="3233962"/>
                  <a:pt x="1057860" y="3162351"/>
                </a:cubicBezTo>
                <a:cubicBezTo>
                  <a:pt x="743958" y="3127978"/>
                  <a:pt x="701666" y="3099330"/>
                  <a:pt x="550373" y="3110787"/>
                </a:cubicBezTo>
                <a:cubicBezTo>
                  <a:pt x="357982" y="3203405"/>
                  <a:pt x="196562" y="3315118"/>
                  <a:pt x="121511" y="3528990"/>
                </a:cubicBezTo>
                <a:cubicBezTo>
                  <a:pt x="110789" y="3717092"/>
                  <a:pt x="89346" y="3857449"/>
                  <a:pt x="0" y="3964390"/>
                </a:cubicBezTo>
              </a:path>
            </a:pathLst>
          </a:custGeom>
          <a:ln w="508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6386016" y="4247238"/>
            <a:ext cx="1646637" cy="2490113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2073578 w 9168475"/>
              <a:gd name="connsiteY0" fmla="*/ 8873888 h 8873888"/>
              <a:gd name="connsiteX1" fmla="*/ 1710407 w 9168475"/>
              <a:gd name="connsiteY1" fmla="*/ 7343543 h 8873888"/>
              <a:gd name="connsiteX2" fmla="*/ 331697 w 9168475"/>
              <a:gd name="connsiteY2" fmla="*/ 6382906 h 8873888"/>
              <a:gd name="connsiteX3" fmla="*/ 7761112 w 9168475"/>
              <a:gd name="connsiteY3" fmla="*/ 48417 h 8873888"/>
              <a:gd name="connsiteX0" fmla="*/ 7999500 w 15094397"/>
              <a:gd name="connsiteY0" fmla="*/ 8873888 h 15710896"/>
              <a:gd name="connsiteX1" fmla="*/ 60527 w 15094397"/>
              <a:gd name="connsiteY1" fmla="*/ 15455837 h 15710896"/>
              <a:gd name="connsiteX2" fmla="*/ 7636329 w 15094397"/>
              <a:gd name="connsiteY2" fmla="*/ 7343543 h 15710896"/>
              <a:gd name="connsiteX3" fmla="*/ 6257619 w 15094397"/>
              <a:gd name="connsiteY3" fmla="*/ 6382906 h 15710896"/>
              <a:gd name="connsiteX4" fmla="*/ 13687034 w 15094397"/>
              <a:gd name="connsiteY4" fmla="*/ 48417 h 15710896"/>
              <a:gd name="connsiteX0" fmla="*/ 60527 w 15094397"/>
              <a:gd name="connsiteY0" fmla="*/ 15455837 h 15455837"/>
              <a:gd name="connsiteX1" fmla="*/ 7636329 w 15094397"/>
              <a:gd name="connsiteY1" fmla="*/ 7343543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60527 w 15094397"/>
              <a:gd name="connsiteY0" fmla="*/ 15455837 h 15455837"/>
              <a:gd name="connsiteX1" fmla="*/ 9290281 w 15094397"/>
              <a:gd name="connsiteY1" fmla="*/ 9517115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0 w 15033870"/>
              <a:gd name="connsiteY1" fmla="*/ 15455837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926518 w 15033870"/>
              <a:gd name="connsiteY1" fmla="*/ 14937200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912011"/>
              <a:gd name="connsiteY0" fmla="*/ 15407420 h 15407420"/>
              <a:gd name="connsiteX1" fmla="*/ 3259771 w 13912011"/>
              <a:gd name="connsiteY1" fmla="*/ 12790684 h 15407420"/>
              <a:gd name="connsiteX2" fmla="*/ 8192089 w 13912011"/>
              <a:gd name="connsiteY2" fmla="*/ 9796769 h 15407420"/>
              <a:gd name="connsiteX3" fmla="*/ 9229754 w 13912011"/>
              <a:gd name="connsiteY3" fmla="*/ 9468698 h 15407420"/>
              <a:gd name="connsiteX4" fmla="*/ 10066156 w 13912011"/>
              <a:gd name="connsiteY4" fmla="*/ 6735249 h 15407420"/>
              <a:gd name="connsiteX5" fmla="*/ 11913479 w 13912011"/>
              <a:gd name="connsiteY5" fmla="*/ 5789165 h 15407420"/>
              <a:gd name="connsiteX6" fmla="*/ 13626508 w 13912011"/>
              <a:gd name="connsiteY6" fmla="*/ 1545820 h 15407420"/>
              <a:gd name="connsiteX7" fmla="*/ 13626507 w 13912011"/>
              <a:gd name="connsiteY7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61965"/>
              <a:gd name="connsiteY0" fmla="*/ 15407420 h 15407420"/>
              <a:gd name="connsiteX1" fmla="*/ 3259771 w 13861965"/>
              <a:gd name="connsiteY1" fmla="*/ 12790684 h 15407420"/>
              <a:gd name="connsiteX2" fmla="*/ 8192089 w 13861965"/>
              <a:gd name="connsiteY2" fmla="*/ 9796769 h 15407420"/>
              <a:gd name="connsiteX3" fmla="*/ 9229754 w 13861965"/>
              <a:gd name="connsiteY3" fmla="*/ 9468698 h 15407420"/>
              <a:gd name="connsiteX4" fmla="*/ 10066156 w 13861965"/>
              <a:gd name="connsiteY4" fmla="*/ 6735249 h 15407420"/>
              <a:gd name="connsiteX5" fmla="*/ 11913479 w 13861965"/>
              <a:gd name="connsiteY5" fmla="*/ 5789165 h 15407420"/>
              <a:gd name="connsiteX6" fmla="*/ 12415571 w 13861965"/>
              <a:gd name="connsiteY6" fmla="*/ 3196010 h 15407420"/>
              <a:gd name="connsiteX7" fmla="*/ 13626508 w 13861965"/>
              <a:gd name="connsiteY7" fmla="*/ 1545820 h 15407420"/>
              <a:gd name="connsiteX8" fmla="*/ 13828329 w 13861965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2180772 w 13828329"/>
              <a:gd name="connsiteY3" fmla="*/ 12831942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2180772 w 13828329"/>
              <a:gd name="connsiteY2" fmla="*/ 12831942 h 15407420"/>
              <a:gd name="connsiteX3" fmla="*/ 3058825 w 13828329"/>
              <a:gd name="connsiteY3" fmla="*/ 11104323 h 15407420"/>
              <a:gd name="connsiteX4" fmla="*/ 4037521 w 13828329"/>
              <a:gd name="connsiteY4" fmla="*/ 7203613 h 15407420"/>
              <a:gd name="connsiteX5" fmla="*/ 6351084 w 13828329"/>
              <a:gd name="connsiteY5" fmla="*/ 3133145 h 15407420"/>
              <a:gd name="connsiteX6" fmla="*/ 11736278 w 13828329"/>
              <a:gd name="connsiteY6" fmla="*/ 1633286 h 15407420"/>
              <a:gd name="connsiteX7" fmla="*/ 13828329 w 13828329"/>
              <a:gd name="connsiteY7" fmla="*/ 0 h 15407420"/>
              <a:gd name="connsiteX0" fmla="*/ 0 w 13828329"/>
              <a:gd name="connsiteY0" fmla="*/ 15407420 h 15407420"/>
              <a:gd name="connsiteX1" fmla="*/ 2180772 w 13828329"/>
              <a:gd name="connsiteY1" fmla="*/ 12831942 h 15407420"/>
              <a:gd name="connsiteX2" fmla="*/ 3058825 w 13828329"/>
              <a:gd name="connsiteY2" fmla="*/ 11104323 h 15407420"/>
              <a:gd name="connsiteX3" fmla="*/ 4037521 w 13828329"/>
              <a:gd name="connsiteY3" fmla="*/ 7203613 h 15407420"/>
              <a:gd name="connsiteX4" fmla="*/ 6351084 w 13828329"/>
              <a:gd name="connsiteY4" fmla="*/ 3133145 h 15407420"/>
              <a:gd name="connsiteX5" fmla="*/ 11736278 w 13828329"/>
              <a:gd name="connsiteY5" fmla="*/ 1633286 h 15407420"/>
              <a:gd name="connsiteX6" fmla="*/ 13828329 w 13828329"/>
              <a:gd name="connsiteY6" fmla="*/ 0 h 15407420"/>
              <a:gd name="connsiteX0" fmla="*/ 0 w 13828329"/>
              <a:gd name="connsiteY0" fmla="*/ 15407420 h 15407420"/>
              <a:gd name="connsiteX1" fmla="*/ 0 w 13828329"/>
              <a:gd name="connsiteY1" fmla="*/ 15407420 h 15407420"/>
              <a:gd name="connsiteX2" fmla="*/ 2180772 w 13828329"/>
              <a:gd name="connsiteY2" fmla="*/ 12831942 h 15407420"/>
              <a:gd name="connsiteX3" fmla="*/ 3058825 w 13828329"/>
              <a:gd name="connsiteY3" fmla="*/ 11104323 h 15407420"/>
              <a:gd name="connsiteX4" fmla="*/ 4037521 w 13828329"/>
              <a:gd name="connsiteY4" fmla="*/ 7203613 h 15407420"/>
              <a:gd name="connsiteX5" fmla="*/ 6351084 w 13828329"/>
              <a:gd name="connsiteY5" fmla="*/ 3133145 h 15407420"/>
              <a:gd name="connsiteX6" fmla="*/ 11736278 w 13828329"/>
              <a:gd name="connsiteY6" fmla="*/ 1633286 h 15407420"/>
              <a:gd name="connsiteX7" fmla="*/ 13828329 w 13828329"/>
              <a:gd name="connsiteY7" fmla="*/ 0 h 15407420"/>
              <a:gd name="connsiteX0" fmla="*/ 0 w 13828329"/>
              <a:gd name="connsiteY0" fmla="*/ 15407420 h 15407420"/>
              <a:gd name="connsiteX1" fmla="*/ 0 w 13828329"/>
              <a:gd name="connsiteY1" fmla="*/ 15407420 h 15407420"/>
              <a:gd name="connsiteX2" fmla="*/ 2180772 w 13828329"/>
              <a:gd name="connsiteY2" fmla="*/ 12831942 h 15407420"/>
              <a:gd name="connsiteX3" fmla="*/ 3058825 w 13828329"/>
              <a:gd name="connsiteY3" fmla="*/ 11104323 h 15407420"/>
              <a:gd name="connsiteX4" fmla="*/ 4037521 w 13828329"/>
              <a:gd name="connsiteY4" fmla="*/ 7203613 h 15407420"/>
              <a:gd name="connsiteX5" fmla="*/ 6351084 w 13828329"/>
              <a:gd name="connsiteY5" fmla="*/ 3133145 h 15407420"/>
              <a:gd name="connsiteX6" fmla="*/ 11736278 w 13828329"/>
              <a:gd name="connsiteY6" fmla="*/ 1633286 h 15407420"/>
              <a:gd name="connsiteX7" fmla="*/ 13828329 w 13828329"/>
              <a:gd name="connsiteY7" fmla="*/ 0 h 15407420"/>
              <a:gd name="connsiteX0" fmla="*/ 0 w 13828329"/>
              <a:gd name="connsiteY0" fmla="*/ 15407420 h 15407420"/>
              <a:gd name="connsiteX1" fmla="*/ 0 w 13828329"/>
              <a:gd name="connsiteY1" fmla="*/ 15407420 h 15407420"/>
              <a:gd name="connsiteX2" fmla="*/ 872379 w 13828329"/>
              <a:gd name="connsiteY2" fmla="*/ 14299435 h 15407420"/>
              <a:gd name="connsiteX3" fmla="*/ 2180772 w 13828329"/>
              <a:gd name="connsiteY3" fmla="*/ 12831942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0 w 13828329"/>
              <a:gd name="connsiteY1" fmla="*/ 15407420 h 15407420"/>
              <a:gd name="connsiteX2" fmla="*/ 872379 w 13828329"/>
              <a:gd name="connsiteY2" fmla="*/ 14299435 h 15407420"/>
              <a:gd name="connsiteX3" fmla="*/ 2180772 w 13828329"/>
              <a:gd name="connsiteY3" fmla="*/ 12831942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0 w 13828329"/>
              <a:gd name="connsiteY1" fmla="*/ 15407420 h 15407420"/>
              <a:gd name="connsiteX2" fmla="*/ 872379 w 13828329"/>
              <a:gd name="connsiteY2" fmla="*/ 14299435 h 15407420"/>
              <a:gd name="connsiteX3" fmla="*/ 2180772 w 13828329"/>
              <a:gd name="connsiteY3" fmla="*/ 12831942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  <a:gd name="connsiteX0" fmla="*/ 0 w 13828329"/>
              <a:gd name="connsiteY0" fmla="*/ 15407420 h 15407420"/>
              <a:gd name="connsiteX1" fmla="*/ 0 w 13828329"/>
              <a:gd name="connsiteY1" fmla="*/ 15407420 h 15407420"/>
              <a:gd name="connsiteX2" fmla="*/ 872379 w 13828329"/>
              <a:gd name="connsiteY2" fmla="*/ 14299435 h 15407420"/>
              <a:gd name="connsiteX3" fmla="*/ 2180772 w 13828329"/>
              <a:gd name="connsiteY3" fmla="*/ 12831942 h 15407420"/>
              <a:gd name="connsiteX4" fmla="*/ 3058825 w 13828329"/>
              <a:gd name="connsiteY4" fmla="*/ 11104323 h 15407420"/>
              <a:gd name="connsiteX5" fmla="*/ 4037521 w 13828329"/>
              <a:gd name="connsiteY5" fmla="*/ 7203613 h 15407420"/>
              <a:gd name="connsiteX6" fmla="*/ 6351084 w 13828329"/>
              <a:gd name="connsiteY6" fmla="*/ 3133145 h 15407420"/>
              <a:gd name="connsiteX7" fmla="*/ 11736278 w 13828329"/>
              <a:gd name="connsiteY7" fmla="*/ 1633286 h 15407420"/>
              <a:gd name="connsiteX8" fmla="*/ 13828329 w 13828329"/>
              <a:gd name="connsiteY8" fmla="*/ 0 h 1540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8329" h="15407420">
                <a:moveTo>
                  <a:pt x="0" y="15407420"/>
                </a:moveTo>
                <a:lnTo>
                  <a:pt x="0" y="15407420"/>
                </a:lnTo>
                <a:cubicBezTo>
                  <a:pt x="184776" y="15259427"/>
                  <a:pt x="508917" y="14728681"/>
                  <a:pt x="872379" y="14299435"/>
                </a:cubicBezTo>
                <a:cubicBezTo>
                  <a:pt x="1511502" y="13933053"/>
                  <a:pt x="1816369" y="13998342"/>
                  <a:pt x="2180772" y="12831942"/>
                </a:cubicBezTo>
                <a:cubicBezTo>
                  <a:pt x="2466787" y="12380105"/>
                  <a:pt x="2989662" y="11665016"/>
                  <a:pt x="3058825" y="11104323"/>
                </a:cubicBezTo>
                <a:cubicBezTo>
                  <a:pt x="3781770" y="10070662"/>
                  <a:pt x="4546769" y="8640479"/>
                  <a:pt x="4037521" y="7203613"/>
                </a:cubicBezTo>
                <a:cubicBezTo>
                  <a:pt x="3232933" y="5839723"/>
                  <a:pt x="4884187" y="5386969"/>
                  <a:pt x="6351084" y="3133145"/>
                </a:cubicBezTo>
                <a:cubicBezTo>
                  <a:pt x="7015618" y="2737657"/>
                  <a:pt x="8507957" y="2087376"/>
                  <a:pt x="11736278" y="1633286"/>
                </a:cubicBezTo>
                <a:cubicBezTo>
                  <a:pt x="12444300" y="1088346"/>
                  <a:pt x="13724956" y="253708"/>
                  <a:pt x="13828329" y="0"/>
                </a:cubicBezTo>
              </a:path>
            </a:pathLst>
          </a:custGeom>
          <a:ln w="508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4644008" y="5589240"/>
            <a:ext cx="3388648" cy="955221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2073578 w 9168475"/>
              <a:gd name="connsiteY0" fmla="*/ 8873888 h 8873888"/>
              <a:gd name="connsiteX1" fmla="*/ 1710407 w 9168475"/>
              <a:gd name="connsiteY1" fmla="*/ 7343543 h 8873888"/>
              <a:gd name="connsiteX2" fmla="*/ 331697 w 9168475"/>
              <a:gd name="connsiteY2" fmla="*/ 6382906 h 8873888"/>
              <a:gd name="connsiteX3" fmla="*/ 7761112 w 9168475"/>
              <a:gd name="connsiteY3" fmla="*/ 48417 h 8873888"/>
              <a:gd name="connsiteX0" fmla="*/ 7999500 w 15094397"/>
              <a:gd name="connsiteY0" fmla="*/ 8873888 h 15710896"/>
              <a:gd name="connsiteX1" fmla="*/ 60527 w 15094397"/>
              <a:gd name="connsiteY1" fmla="*/ 15455837 h 15710896"/>
              <a:gd name="connsiteX2" fmla="*/ 7636329 w 15094397"/>
              <a:gd name="connsiteY2" fmla="*/ 7343543 h 15710896"/>
              <a:gd name="connsiteX3" fmla="*/ 6257619 w 15094397"/>
              <a:gd name="connsiteY3" fmla="*/ 6382906 h 15710896"/>
              <a:gd name="connsiteX4" fmla="*/ 13687034 w 15094397"/>
              <a:gd name="connsiteY4" fmla="*/ 48417 h 15710896"/>
              <a:gd name="connsiteX0" fmla="*/ 60527 w 15094397"/>
              <a:gd name="connsiteY0" fmla="*/ 15455837 h 15455837"/>
              <a:gd name="connsiteX1" fmla="*/ 7636329 w 15094397"/>
              <a:gd name="connsiteY1" fmla="*/ 7343543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60527 w 15094397"/>
              <a:gd name="connsiteY0" fmla="*/ 15455837 h 15455837"/>
              <a:gd name="connsiteX1" fmla="*/ 9290281 w 15094397"/>
              <a:gd name="connsiteY1" fmla="*/ 9517115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0 w 15033870"/>
              <a:gd name="connsiteY1" fmla="*/ 15455837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926518 w 15033870"/>
              <a:gd name="connsiteY1" fmla="*/ 14937200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912011"/>
              <a:gd name="connsiteY0" fmla="*/ 15407420 h 15407420"/>
              <a:gd name="connsiteX1" fmla="*/ 3259771 w 13912011"/>
              <a:gd name="connsiteY1" fmla="*/ 12790684 h 15407420"/>
              <a:gd name="connsiteX2" fmla="*/ 8192089 w 13912011"/>
              <a:gd name="connsiteY2" fmla="*/ 9796769 h 15407420"/>
              <a:gd name="connsiteX3" fmla="*/ 9229754 w 13912011"/>
              <a:gd name="connsiteY3" fmla="*/ 9468698 h 15407420"/>
              <a:gd name="connsiteX4" fmla="*/ 10066156 w 13912011"/>
              <a:gd name="connsiteY4" fmla="*/ 6735249 h 15407420"/>
              <a:gd name="connsiteX5" fmla="*/ 11913479 w 13912011"/>
              <a:gd name="connsiteY5" fmla="*/ 5789165 h 15407420"/>
              <a:gd name="connsiteX6" fmla="*/ 13626508 w 13912011"/>
              <a:gd name="connsiteY6" fmla="*/ 1545820 h 15407420"/>
              <a:gd name="connsiteX7" fmla="*/ 13626507 w 13912011"/>
              <a:gd name="connsiteY7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40543430"/>
              <a:gd name="connsiteY0" fmla="*/ 16186431 h 18177697"/>
              <a:gd name="connsiteX1" fmla="*/ 3259771 w 40543430"/>
              <a:gd name="connsiteY1" fmla="*/ 13569695 h 18177697"/>
              <a:gd name="connsiteX2" fmla="*/ 8192089 w 40543430"/>
              <a:gd name="connsiteY2" fmla="*/ 10575780 h 18177697"/>
              <a:gd name="connsiteX3" fmla="*/ 9229754 w 40543430"/>
              <a:gd name="connsiteY3" fmla="*/ 10247709 h 18177697"/>
              <a:gd name="connsiteX4" fmla="*/ 10066156 w 40543430"/>
              <a:gd name="connsiteY4" fmla="*/ 7514260 h 18177697"/>
              <a:gd name="connsiteX5" fmla="*/ 11913479 w 40543430"/>
              <a:gd name="connsiteY5" fmla="*/ 6568176 h 18177697"/>
              <a:gd name="connsiteX6" fmla="*/ 12415571 w 40543430"/>
              <a:gd name="connsiteY6" fmla="*/ 3975021 h 18177697"/>
              <a:gd name="connsiteX7" fmla="*/ 13626508 w 40543430"/>
              <a:gd name="connsiteY7" fmla="*/ 2324831 h 18177697"/>
              <a:gd name="connsiteX8" fmla="*/ 40543430 w 40543430"/>
              <a:gd name="connsiteY8" fmla="*/ 17923987 h 18177697"/>
              <a:gd name="connsiteX0" fmla="*/ 0 w 40543430"/>
              <a:gd name="connsiteY0" fmla="*/ 12858357 h 18342122"/>
              <a:gd name="connsiteX1" fmla="*/ 3259771 w 40543430"/>
              <a:gd name="connsiteY1" fmla="*/ 10241621 h 18342122"/>
              <a:gd name="connsiteX2" fmla="*/ 8192089 w 40543430"/>
              <a:gd name="connsiteY2" fmla="*/ 7247706 h 18342122"/>
              <a:gd name="connsiteX3" fmla="*/ 9229754 w 40543430"/>
              <a:gd name="connsiteY3" fmla="*/ 6919635 h 18342122"/>
              <a:gd name="connsiteX4" fmla="*/ 10066156 w 40543430"/>
              <a:gd name="connsiteY4" fmla="*/ 4186186 h 18342122"/>
              <a:gd name="connsiteX5" fmla="*/ 11913479 w 40543430"/>
              <a:gd name="connsiteY5" fmla="*/ 3240102 h 18342122"/>
              <a:gd name="connsiteX6" fmla="*/ 12415571 w 40543430"/>
              <a:gd name="connsiteY6" fmla="*/ 646947 h 18342122"/>
              <a:gd name="connsiteX7" fmla="*/ 30008499 w 40543430"/>
              <a:gd name="connsiteY7" fmla="*/ 16017292 h 18342122"/>
              <a:gd name="connsiteX8" fmla="*/ 40543430 w 40543430"/>
              <a:gd name="connsiteY8" fmla="*/ 14595913 h 18342122"/>
              <a:gd name="connsiteX0" fmla="*/ 0 w 40543430"/>
              <a:gd name="connsiteY0" fmla="*/ 12858357 h 16017291"/>
              <a:gd name="connsiteX1" fmla="*/ 3259771 w 40543430"/>
              <a:gd name="connsiteY1" fmla="*/ 10241621 h 16017291"/>
              <a:gd name="connsiteX2" fmla="*/ 8192089 w 40543430"/>
              <a:gd name="connsiteY2" fmla="*/ 7247706 h 16017291"/>
              <a:gd name="connsiteX3" fmla="*/ 9229754 w 40543430"/>
              <a:gd name="connsiteY3" fmla="*/ 6919635 h 16017291"/>
              <a:gd name="connsiteX4" fmla="*/ 10066156 w 40543430"/>
              <a:gd name="connsiteY4" fmla="*/ 4186186 h 16017291"/>
              <a:gd name="connsiteX5" fmla="*/ 11913479 w 40543430"/>
              <a:gd name="connsiteY5" fmla="*/ 3240102 h 16017291"/>
              <a:gd name="connsiteX6" fmla="*/ 12415571 w 40543430"/>
              <a:gd name="connsiteY6" fmla="*/ 646947 h 16017291"/>
              <a:gd name="connsiteX7" fmla="*/ 30008499 w 40543430"/>
              <a:gd name="connsiteY7" fmla="*/ 16017292 h 16017291"/>
              <a:gd name="connsiteX8" fmla="*/ 40543430 w 40543430"/>
              <a:gd name="connsiteY8" fmla="*/ 14595913 h 16017291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6164676"/>
              <a:gd name="connsiteX1" fmla="*/ 3259771 w 40543430"/>
              <a:gd name="connsiteY1" fmla="*/ 7579606 h 16164676"/>
              <a:gd name="connsiteX2" fmla="*/ 8192089 w 40543430"/>
              <a:gd name="connsiteY2" fmla="*/ 4585691 h 16164676"/>
              <a:gd name="connsiteX3" fmla="*/ 9229754 w 40543430"/>
              <a:gd name="connsiteY3" fmla="*/ 4257620 h 16164676"/>
              <a:gd name="connsiteX4" fmla="*/ 10066156 w 40543430"/>
              <a:gd name="connsiteY4" fmla="*/ 1524171 h 16164676"/>
              <a:gd name="connsiteX5" fmla="*/ 11913479 w 40543430"/>
              <a:gd name="connsiteY5" fmla="*/ 578087 h 16164676"/>
              <a:gd name="connsiteX6" fmla="*/ 22026511 w 40543430"/>
              <a:gd name="connsiteY6" fmla="*/ 14078210 h 16164676"/>
              <a:gd name="connsiteX7" fmla="*/ 29005144 w 40543430"/>
              <a:gd name="connsiteY7" fmla="*/ 12656832 h 16164676"/>
              <a:gd name="connsiteX8" fmla="*/ 30008499 w 40543430"/>
              <a:gd name="connsiteY8" fmla="*/ 13355277 h 16164676"/>
              <a:gd name="connsiteX9" fmla="*/ 40543430 w 40543430"/>
              <a:gd name="connsiteY9" fmla="*/ 11933898 h 16164676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3135090 w 40543430"/>
              <a:gd name="connsiteY5" fmla="*/ 8209462 h 13173390"/>
              <a:gd name="connsiteX6" fmla="*/ 14631522 w 40543430"/>
              <a:gd name="connsiteY6" fmla="*/ 9058131 h 13173390"/>
              <a:gd name="connsiteX7" fmla="*/ 17625820 w 40543430"/>
              <a:gd name="connsiteY7" fmla="*/ 11137191 h 13173390"/>
              <a:gd name="connsiteX8" fmla="*/ 22026511 w 40543430"/>
              <a:gd name="connsiteY8" fmla="*/ 12554040 h 13173390"/>
              <a:gd name="connsiteX9" fmla="*/ 29005144 w 40543430"/>
              <a:gd name="connsiteY9" fmla="*/ 11132662 h 13173390"/>
              <a:gd name="connsiteX10" fmla="*/ 30008499 w 40543430"/>
              <a:gd name="connsiteY10" fmla="*/ 11831107 h 13173390"/>
              <a:gd name="connsiteX11" fmla="*/ 40543430 w 40543430"/>
              <a:gd name="connsiteY11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3135090 w 40543430"/>
              <a:gd name="connsiteY5" fmla="*/ 8209462 h 13173390"/>
              <a:gd name="connsiteX6" fmla="*/ 14631522 w 40543430"/>
              <a:gd name="connsiteY6" fmla="*/ 9058131 h 13173390"/>
              <a:gd name="connsiteX7" fmla="*/ 17625820 w 40543430"/>
              <a:gd name="connsiteY7" fmla="*/ 11137191 h 13173390"/>
              <a:gd name="connsiteX8" fmla="*/ 22026511 w 40543430"/>
              <a:gd name="connsiteY8" fmla="*/ 12554040 h 13173390"/>
              <a:gd name="connsiteX9" fmla="*/ 29005144 w 40543430"/>
              <a:gd name="connsiteY9" fmla="*/ 11132662 h 13173390"/>
              <a:gd name="connsiteX10" fmla="*/ 30008499 w 40543430"/>
              <a:gd name="connsiteY10" fmla="*/ 11831107 h 13173390"/>
              <a:gd name="connsiteX11" fmla="*/ 40543430 w 40543430"/>
              <a:gd name="connsiteY11" fmla="*/ 10409728 h 13173390"/>
              <a:gd name="connsiteX0" fmla="*/ 0 w 40543430"/>
              <a:gd name="connsiteY0" fmla="*/ 6390560 h 10891778"/>
              <a:gd name="connsiteX1" fmla="*/ 3259771 w 40543430"/>
              <a:gd name="connsiteY1" fmla="*/ 3773824 h 10891778"/>
              <a:gd name="connsiteX2" fmla="*/ 8192089 w 40543430"/>
              <a:gd name="connsiteY2" fmla="*/ 779909 h 10891778"/>
              <a:gd name="connsiteX3" fmla="*/ 9229754 w 40543430"/>
              <a:gd name="connsiteY3" fmla="*/ 451838 h 10891778"/>
              <a:gd name="connsiteX4" fmla="*/ 10223675 w 40543430"/>
              <a:gd name="connsiteY4" fmla="*/ 3249432 h 10891778"/>
              <a:gd name="connsiteX5" fmla="*/ 13135090 w 40543430"/>
              <a:gd name="connsiteY5" fmla="*/ 5927850 h 10891778"/>
              <a:gd name="connsiteX6" fmla="*/ 14631522 w 40543430"/>
              <a:gd name="connsiteY6" fmla="*/ 6776519 h 10891778"/>
              <a:gd name="connsiteX7" fmla="*/ 17625820 w 40543430"/>
              <a:gd name="connsiteY7" fmla="*/ 8855579 h 10891778"/>
              <a:gd name="connsiteX8" fmla="*/ 22026511 w 40543430"/>
              <a:gd name="connsiteY8" fmla="*/ 10272428 h 10891778"/>
              <a:gd name="connsiteX9" fmla="*/ 29005144 w 40543430"/>
              <a:gd name="connsiteY9" fmla="*/ 8851050 h 10891778"/>
              <a:gd name="connsiteX10" fmla="*/ 30008499 w 40543430"/>
              <a:gd name="connsiteY10" fmla="*/ 9549495 h 10891778"/>
              <a:gd name="connsiteX11" fmla="*/ 40543430 w 40543430"/>
              <a:gd name="connsiteY11" fmla="*/ 8128116 h 10891778"/>
              <a:gd name="connsiteX0" fmla="*/ 0 w 40543430"/>
              <a:gd name="connsiteY0" fmla="*/ 5751763 h 10252981"/>
              <a:gd name="connsiteX1" fmla="*/ 3259771 w 40543430"/>
              <a:gd name="connsiteY1" fmla="*/ 3135027 h 10252981"/>
              <a:gd name="connsiteX2" fmla="*/ 8192089 w 40543430"/>
              <a:gd name="connsiteY2" fmla="*/ 141112 h 10252981"/>
              <a:gd name="connsiteX3" fmla="*/ 8284639 w 40543430"/>
              <a:gd name="connsiteY3" fmla="*/ 2343332 h 10252981"/>
              <a:gd name="connsiteX4" fmla="*/ 10223675 w 40543430"/>
              <a:gd name="connsiteY4" fmla="*/ 2610635 h 10252981"/>
              <a:gd name="connsiteX5" fmla="*/ 13135090 w 40543430"/>
              <a:gd name="connsiteY5" fmla="*/ 5289053 h 10252981"/>
              <a:gd name="connsiteX6" fmla="*/ 14631522 w 40543430"/>
              <a:gd name="connsiteY6" fmla="*/ 6137722 h 10252981"/>
              <a:gd name="connsiteX7" fmla="*/ 17625820 w 40543430"/>
              <a:gd name="connsiteY7" fmla="*/ 8216782 h 10252981"/>
              <a:gd name="connsiteX8" fmla="*/ 22026511 w 40543430"/>
              <a:gd name="connsiteY8" fmla="*/ 9633631 h 10252981"/>
              <a:gd name="connsiteX9" fmla="*/ 29005144 w 40543430"/>
              <a:gd name="connsiteY9" fmla="*/ 8212253 h 10252981"/>
              <a:gd name="connsiteX10" fmla="*/ 30008499 w 40543430"/>
              <a:gd name="connsiteY10" fmla="*/ 8910698 h 10252981"/>
              <a:gd name="connsiteX11" fmla="*/ 40543430 w 40543430"/>
              <a:gd name="connsiteY11" fmla="*/ 7489319 h 10252981"/>
              <a:gd name="connsiteX0" fmla="*/ 0 w 40543430"/>
              <a:gd name="connsiteY0" fmla="*/ 5248836 h 9750054"/>
              <a:gd name="connsiteX1" fmla="*/ 3259771 w 40543430"/>
              <a:gd name="connsiteY1" fmla="*/ 2632100 h 9750054"/>
              <a:gd name="connsiteX2" fmla="*/ 4332870 w 40543430"/>
              <a:gd name="connsiteY2" fmla="*/ 141111 h 9750054"/>
              <a:gd name="connsiteX3" fmla="*/ 8284639 w 40543430"/>
              <a:gd name="connsiteY3" fmla="*/ 1840405 h 9750054"/>
              <a:gd name="connsiteX4" fmla="*/ 10223675 w 40543430"/>
              <a:gd name="connsiteY4" fmla="*/ 2107708 h 9750054"/>
              <a:gd name="connsiteX5" fmla="*/ 13135090 w 40543430"/>
              <a:gd name="connsiteY5" fmla="*/ 4786126 h 9750054"/>
              <a:gd name="connsiteX6" fmla="*/ 14631522 w 40543430"/>
              <a:gd name="connsiteY6" fmla="*/ 5634795 h 9750054"/>
              <a:gd name="connsiteX7" fmla="*/ 17625820 w 40543430"/>
              <a:gd name="connsiteY7" fmla="*/ 7713855 h 9750054"/>
              <a:gd name="connsiteX8" fmla="*/ 22026511 w 40543430"/>
              <a:gd name="connsiteY8" fmla="*/ 9130704 h 9750054"/>
              <a:gd name="connsiteX9" fmla="*/ 29005144 w 40543430"/>
              <a:gd name="connsiteY9" fmla="*/ 7709326 h 9750054"/>
              <a:gd name="connsiteX10" fmla="*/ 30008499 w 40543430"/>
              <a:gd name="connsiteY10" fmla="*/ 8407771 h 9750054"/>
              <a:gd name="connsiteX11" fmla="*/ 40543430 w 40543430"/>
              <a:gd name="connsiteY11" fmla="*/ 6986392 h 9750054"/>
              <a:gd name="connsiteX0" fmla="*/ 2717810 w 43261240"/>
              <a:gd name="connsiteY0" fmla="*/ 5896556 h 10397774"/>
              <a:gd name="connsiteX1" fmla="*/ 543294 w 43261240"/>
              <a:gd name="connsiteY1" fmla="*/ 436122 h 10397774"/>
              <a:gd name="connsiteX2" fmla="*/ 5977581 w 43261240"/>
              <a:gd name="connsiteY2" fmla="*/ 3279820 h 10397774"/>
              <a:gd name="connsiteX3" fmla="*/ 7050680 w 43261240"/>
              <a:gd name="connsiteY3" fmla="*/ 788831 h 10397774"/>
              <a:gd name="connsiteX4" fmla="*/ 11002449 w 43261240"/>
              <a:gd name="connsiteY4" fmla="*/ 2488125 h 10397774"/>
              <a:gd name="connsiteX5" fmla="*/ 12941485 w 43261240"/>
              <a:gd name="connsiteY5" fmla="*/ 2755428 h 10397774"/>
              <a:gd name="connsiteX6" fmla="*/ 15852900 w 43261240"/>
              <a:gd name="connsiteY6" fmla="*/ 5433846 h 10397774"/>
              <a:gd name="connsiteX7" fmla="*/ 17349332 w 43261240"/>
              <a:gd name="connsiteY7" fmla="*/ 6282515 h 10397774"/>
              <a:gd name="connsiteX8" fmla="*/ 20343630 w 43261240"/>
              <a:gd name="connsiteY8" fmla="*/ 8361575 h 10397774"/>
              <a:gd name="connsiteX9" fmla="*/ 24744321 w 43261240"/>
              <a:gd name="connsiteY9" fmla="*/ 9778424 h 10397774"/>
              <a:gd name="connsiteX10" fmla="*/ 31722954 w 43261240"/>
              <a:gd name="connsiteY10" fmla="*/ 8357046 h 10397774"/>
              <a:gd name="connsiteX11" fmla="*/ 32726309 w 43261240"/>
              <a:gd name="connsiteY11" fmla="*/ 9055491 h 10397774"/>
              <a:gd name="connsiteX12" fmla="*/ 43261240 w 43261240"/>
              <a:gd name="connsiteY12" fmla="*/ 7634112 h 10397774"/>
              <a:gd name="connsiteX0" fmla="*/ 0 w 42717946"/>
              <a:gd name="connsiteY0" fmla="*/ 436122 h 10397774"/>
              <a:gd name="connsiteX1" fmla="*/ 5434287 w 42717946"/>
              <a:gd name="connsiteY1" fmla="*/ 3279820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28808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28808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0 h 9961652"/>
              <a:gd name="connsiteX1" fmla="*/ 2174508 w 42717946"/>
              <a:gd name="connsiteY1" fmla="*/ 974404 h 9961652"/>
              <a:gd name="connsiteX2" fmla="*/ 3347158 w 42717946"/>
              <a:gd name="connsiteY2" fmla="*/ 800605 h 9961652"/>
              <a:gd name="connsiteX3" fmla="*/ 6507386 w 42717946"/>
              <a:gd name="connsiteY3" fmla="*/ 352709 h 9961652"/>
              <a:gd name="connsiteX4" fmla="*/ 10459155 w 42717946"/>
              <a:gd name="connsiteY4" fmla="*/ 2052003 h 9961652"/>
              <a:gd name="connsiteX5" fmla="*/ 12398191 w 42717946"/>
              <a:gd name="connsiteY5" fmla="*/ 2319306 h 9961652"/>
              <a:gd name="connsiteX6" fmla="*/ 15309606 w 42717946"/>
              <a:gd name="connsiteY6" fmla="*/ 4997724 h 9961652"/>
              <a:gd name="connsiteX7" fmla="*/ 16806038 w 42717946"/>
              <a:gd name="connsiteY7" fmla="*/ 5846393 h 9961652"/>
              <a:gd name="connsiteX8" fmla="*/ 19800336 w 42717946"/>
              <a:gd name="connsiteY8" fmla="*/ 7925453 h 9961652"/>
              <a:gd name="connsiteX9" fmla="*/ 24201027 w 42717946"/>
              <a:gd name="connsiteY9" fmla="*/ 9342302 h 9961652"/>
              <a:gd name="connsiteX10" fmla="*/ 31179660 w 42717946"/>
              <a:gd name="connsiteY10" fmla="*/ 7920924 h 9961652"/>
              <a:gd name="connsiteX11" fmla="*/ 32183015 w 42717946"/>
              <a:gd name="connsiteY11" fmla="*/ 8619369 h 9961652"/>
              <a:gd name="connsiteX12" fmla="*/ 42717946 w 42717946"/>
              <a:gd name="connsiteY12" fmla="*/ 7197990 h 9961652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6507386 w 42717946"/>
              <a:gd name="connsiteY2" fmla="*/ 352709 h 9532739"/>
              <a:gd name="connsiteX3" fmla="*/ 10459155 w 42717946"/>
              <a:gd name="connsiteY3" fmla="*/ 2052003 h 9532739"/>
              <a:gd name="connsiteX4" fmla="*/ 12398191 w 42717946"/>
              <a:gd name="connsiteY4" fmla="*/ 2319306 h 9532739"/>
              <a:gd name="connsiteX5" fmla="*/ 15309606 w 42717946"/>
              <a:gd name="connsiteY5" fmla="*/ 4997724 h 9532739"/>
              <a:gd name="connsiteX6" fmla="*/ 16806038 w 42717946"/>
              <a:gd name="connsiteY6" fmla="*/ 5846393 h 9532739"/>
              <a:gd name="connsiteX7" fmla="*/ 19800336 w 42717946"/>
              <a:gd name="connsiteY7" fmla="*/ 7925453 h 9532739"/>
              <a:gd name="connsiteX8" fmla="*/ 24201027 w 42717946"/>
              <a:gd name="connsiteY8" fmla="*/ 9342302 h 9532739"/>
              <a:gd name="connsiteX9" fmla="*/ 31179660 w 42717946"/>
              <a:gd name="connsiteY9" fmla="*/ 7920924 h 9532739"/>
              <a:gd name="connsiteX10" fmla="*/ 32183015 w 42717946"/>
              <a:gd name="connsiteY10" fmla="*/ 8619369 h 9532739"/>
              <a:gd name="connsiteX11" fmla="*/ 42717946 w 42717946"/>
              <a:gd name="connsiteY11" fmla="*/ 7197990 h 9532739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10459155 w 42717946"/>
              <a:gd name="connsiteY2" fmla="*/ 2052003 h 9532739"/>
              <a:gd name="connsiteX3" fmla="*/ 12398191 w 42717946"/>
              <a:gd name="connsiteY3" fmla="*/ 2319306 h 9532739"/>
              <a:gd name="connsiteX4" fmla="*/ 15309606 w 42717946"/>
              <a:gd name="connsiteY4" fmla="*/ 4997724 h 9532739"/>
              <a:gd name="connsiteX5" fmla="*/ 16806038 w 42717946"/>
              <a:gd name="connsiteY5" fmla="*/ 5846393 h 9532739"/>
              <a:gd name="connsiteX6" fmla="*/ 19800336 w 42717946"/>
              <a:gd name="connsiteY6" fmla="*/ 7925453 h 9532739"/>
              <a:gd name="connsiteX7" fmla="*/ 24201027 w 42717946"/>
              <a:gd name="connsiteY7" fmla="*/ 9342302 h 9532739"/>
              <a:gd name="connsiteX8" fmla="*/ 31179660 w 42717946"/>
              <a:gd name="connsiteY8" fmla="*/ 7920924 h 9532739"/>
              <a:gd name="connsiteX9" fmla="*/ 32183015 w 42717946"/>
              <a:gd name="connsiteY9" fmla="*/ 8619369 h 9532739"/>
              <a:gd name="connsiteX10" fmla="*/ 42717946 w 42717946"/>
              <a:gd name="connsiteY10" fmla="*/ 7197990 h 9532739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12398191 w 42717946"/>
              <a:gd name="connsiteY2" fmla="*/ 2319306 h 9532739"/>
              <a:gd name="connsiteX3" fmla="*/ 15309606 w 42717946"/>
              <a:gd name="connsiteY3" fmla="*/ 4997724 h 9532739"/>
              <a:gd name="connsiteX4" fmla="*/ 16806038 w 42717946"/>
              <a:gd name="connsiteY4" fmla="*/ 5846393 h 9532739"/>
              <a:gd name="connsiteX5" fmla="*/ 19800336 w 42717946"/>
              <a:gd name="connsiteY5" fmla="*/ 7925453 h 9532739"/>
              <a:gd name="connsiteX6" fmla="*/ 24201027 w 42717946"/>
              <a:gd name="connsiteY6" fmla="*/ 9342302 h 9532739"/>
              <a:gd name="connsiteX7" fmla="*/ 31179660 w 42717946"/>
              <a:gd name="connsiteY7" fmla="*/ 7920924 h 9532739"/>
              <a:gd name="connsiteX8" fmla="*/ 32183015 w 42717946"/>
              <a:gd name="connsiteY8" fmla="*/ 8619369 h 9532739"/>
              <a:gd name="connsiteX9" fmla="*/ 42717946 w 42717946"/>
              <a:gd name="connsiteY9" fmla="*/ 7197990 h 9532739"/>
              <a:gd name="connsiteX0" fmla="*/ 508141 w 40455353"/>
              <a:gd name="connsiteY0" fmla="*/ 1543921 h 8790921"/>
              <a:gd name="connsiteX1" fmla="*/ 1084565 w 40455353"/>
              <a:gd name="connsiteY1" fmla="*/ 58787 h 8790921"/>
              <a:gd name="connsiteX2" fmla="*/ 10135598 w 40455353"/>
              <a:gd name="connsiteY2" fmla="*/ 1577488 h 8790921"/>
              <a:gd name="connsiteX3" fmla="*/ 13047013 w 40455353"/>
              <a:gd name="connsiteY3" fmla="*/ 4255906 h 8790921"/>
              <a:gd name="connsiteX4" fmla="*/ 14543445 w 40455353"/>
              <a:gd name="connsiteY4" fmla="*/ 5104575 h 8790921"/>
              <a:gd name="connsiteX5" fmla="*/ 17537743 w 40455353"/>
              <a:gd name="connsiteY5" fmla="*/ 7183635 h 8790921"/>
              <a:gd name="connsiteX6" fmla="*/ 21938434 w 40455353"/>
              <a:gd name="connsiteY6" fmla="*/ 8600484 h 8790921"/>
              <a:gd name="connsiteX7" fmla="*/ 28917067 w 40455353"/>
              <a:gd name="connsiteY7" fmla="*/ 7179106 h 8790921"/>
              <a:gd name="connsiteX8" fmla="*/ 29920422 w 40455353"/>
              <a:gd name="connsiteY8" fmla="*/ 7877551 h 8790921"/>
              <a:gd name="connsiteX9" fmla="*/ 40455353 w 40455353"/>
              <a:gd name="connsiteY9" fmla="*/ 6456172 h 8790921"/>
              <a:gd name="connsiteX0" fmla="*/ -1 w 39370787"/>
              <a:gd name="connsiteY0" fmla="*/ 0 h 8732134"/>
              <a:gd name="connsiteX1" fmla="*/ 9051032 w 39370787"/>
              <a:gd name="connsiteY1" fmla="*/ 1518701 h 8732134"/>
              <a:gd name="connsiteX2" fmla="*/ 11962447 w 39370787"/>
              <a:gd name="connsiteY2" fmla="*/ 4197119 h 8732134"/>
              <a:gd name="connsiteX3" fmla="*/ 13458879 w 39370787"/>
              <a:gd name="connsiteY3" fmla="*/ 5045788 h 8732134"/>
              <a:gd name="connsiteX4" fmla="*/ 16453177 w 39370787"/>
              <a:gd name="connsiteY4" fmla="*/ 7124848 h 8732134"/>
              <a:gd name="connsiteX5" fmla="*/ 20853868 w 39370787"/>
              <a:gd name="connsiteY5" fmla="*/ 8541697 h 8732134"/>
              <a:gd name="connsiteX6" fmla="*/ 27832501 w 39370787"/>
              <a:gd name="connsiteY6" fmla="*/ 7120319 h 8732134"/>
              <a:gd name="connsiteX7" fmla="*/ 28835856 w 39370787"/>
              <a:gd name="connsiteY7" fmla="*/ 7818764 h 8732134"/>
              <a:gd name="connsiteX8" fmla="*/ 39370787 w 39370787"/>
              <a:gd name="connsiteY8" fmla="*/ 6397385 h 8732134"/>
              <a:gd name="connsiteX0" fmla="*/ -1 w 39370787"/>
              <a:gd name="connsiteY0" fmla="*/ 0 h 8732134"/>
              <a:gd name="connsiteX1" fmla="*/ 11962447 w 39370787"/>
              <a:gd name="connsiteY1" fmla="*/ 4197119 h 8732134"/>
              <a:gd name="connsiteX2" fmla="*/ 13458879 w 39370787"/>
              <a:gd name="connsiteY2" fmla="*/ 5045788 h 8732134"/>
              <a:gd name="connsiteX3" fmla="*/ 16453177 w 39370787"/>
              <a:gd name="connsiteY3" fmla="*/ 7124848 h 8732134"/>
              <a:gd name="connsiteX4" fmla="*/ 20853868 w 39370787"/>
              <a:gd name="connsiteY4" fmla="*/ 8541697 h 8732134"/>
              <a:gd name="connsiteX5" fmla="*/ 27832501 w 39370787"/>
              <a:gd name="connsiteY5" fmla="*/ 7120319 h 8732134"/>
              <a:gd name="connsiteX6" fmla="*/ 28835856 w 39370787"/>
              <a:gd name="connsiteY6" fmla="*/ 7818764 h 8732134"/>
              <a:gd name="connsiteX7" fmla="*/ 39370787 w 39370787"/>
              <a:gd name="connsiteY7" fmla="*/ 6397385 h 8732134"/>
              <a:gd name="connsiteX0" fmla="*/ -1 w 39370787"/>
              <a:gd name="connsiteY0" fmla="*/ 0 h 8732134"/>
              <a:gd name="connsiteX1" fmla="*/ 3051872 w 39370787"/>
              <a:gd name="connsiteY1" fmla="*/ 594037 h 8732134"/>
              <a:gd name="connsiteX2" fmla="*/ 11962447 w 39370787"/>
              <a:gd name="connsiteY2" fmla="*/ 4197119 h 8732134"/>
              <a:gd name="connsiteX3" fmla="*/ 13458879 w 39370787"/>
              <a:gd name="connsiteY3" fmla="*/ 5045788 h 8732134"/>
              <a:gd name="connsiteX4" fmla="*/ 16453177 w 39370787"/>
              <a:gd name="connsiteY4" fmla="*/ 7124848 h 8732134"/>
              <a:gd name="connsiteX5" fmla="*/ 20853868 w 39370787"/>
              <a:gd name="connsiteY5" fmla="*/ 8541697 h 8732134"/>
              <a:gd name="connsiteX6" fmla="*/ 27832501 w 39370787"/>
              <a:gd name="connsiteY6" fmla="*/ 7120319 h 8732134"/>
              <a:gd name="connsiteX7" fmla="*/ 28835856 w 39370787"/>
              <a:gd name="connsiteY7" fmla="*/ 7818764 h 8732134"/>
              <a:gd name="connsiteX8" fmla="*/ 39370787 w 39370787"/>
              <a:gd name="connsiteY8" fmla="*/ 6397385 h 8732134"/>
              <a:gd name="connsiteX0" fmla="*/ -1 w 39370787"/>
              <a:gd name="connsiteY0" fmla="*/ 0 h 8732134"/>
              <a:gd name="connsiteX1" fmla="*/ 11962447 w 39370787"/>
              <a:gd name="connsiteY1" fmla="*/ 4197119 h 8732134"/>
              <a:gd name="connsiteX2" fmla="*/ 13458879 w 39370787"/>
              <a:gd name="connsiteY2" fmla="*/ 5045788 h 8732134"/>
              <a:gd name="connsiteX3" fmla="*/ 16453177 w 39370787"/>
              <a:gd name="connsiteY3" fmla="*/ 7124848 h 8732134"/>
              <a:gd name="connsiteX4" fmla="*/ 20853868 w 39370787"/>
              <a:gd name="connsiteY4" fmla="*/ 8541697 h 8732134"/>
              <a:gd name="connsiteX5" fmla="*/ 27832501 w 39370787"/>
              <a:gd name="connsiteY5" fmla="*/ 7120319 h 8732134"/>
              <a:gd name="connsiteX6" fmla="*/ 28835856 w 39370787"/>
              <a:gd name="connsiteY6" fmla="*/ 7818764 h 8732134"/>
              <a:gd name="connsiteX7" fmla="*/ 39370787 w 39370787"/>
              <a:gd name="connsiteY7" fmla="*/ 6397385 h 8732134"/>
              <a:gd name="connsiteX0" fmla="*/ 0 w 29667023"/>
              <a:gd name="connsiteY0" fmla="*/ 0 h 6355916"/>
              <a:gd name="connsiteX1" fmla="*/ 2258683 w 29667023"/>
              <a:gd name="connsiteY1" fmla="*/ 1820901 h 6355916"/>
              <a:gd name="connsiteX2" fmla="*/ 3755115 w 29667023"/>
              <a:gd name="connsiteY2" fmla="*/ 2669570 h 6355916"/>
              <a:gd name="connsiteX3" fmla="*/ 6749413 w 29667023"/>
              <a:gd name="connsiteY3" fmla="*/ 4748630 h 6355916"/>
              <a:gd name="connsiteX4" fmla="*/ 11150104 w 29667023"/>
              <a:gd name="connsiteY4" fmla="*/ 6165479 h 6355916"/>
              <a:gd name="connsiteX5" fmla="*/ 18128737 w 29667023"/>
              <a:gd name="connsiteY5" fmla="*/ 4744101 h 6355916"/>
              <a:gd name="connsiteX6" fmla="*/ 19132092 w 29667023"/>
              <a:gd name="connsiteY6" fmla="*/ 5442546 h 6355916"/>
              <a:gd name="connsiteX7" fmla="*/ 29667023 w 29667023"/>
              <a:gd name="connsiteY7" fmla="*/ 4021167 h 6355916"/>
              <a:gd name="connsiteX0" fmla="*/ 3 w 27408343"/>
              <a:gd name="connsiteY0" fmla="*/ 0 h 4535015"/>
              <a:gd name="connsiteX1" fmla="*/ 1496435 w 27408343"/>
              <a:gd name="connsiteY1" fmla="*/ 848669 h 4535015"/>
              <a:gd name="connsiteX2" fmla="*/ 4490733 w 27408343"/>
              <a:gd name="connsiteY2" fmla="*/ 2927729 h 4535015"/>
              <a:gd name="connsiteX3" fmla="*/ 8891424 w 27408343"/>
              <a:gd name="connsiteY3" fmla="*/ 4344578 h 4535015"/>
              <a:gd name="connsiteX4" fmla="*/ 15870057 w 27408343"/>
              <a:gd name="connsiteY4" fmla="*/ 2923200 h 4535015"/>
              <a:gd name="connsiteX5" fmla="*/ 16873412 w 27408343"/>
              <a:gd name="connsiteY5" fmla="*/ 3621645 h 4535015"/>
              <a:gd name="connsiteX6" fmla="*/ 27408343 w 27408343"/>
              <a:gd name="connsiteY6" fmla="*/ 2200266 h 4535015"/>
              <a:gd name="connsiteX0" fmla="*/ 0 w 28457596"/>
              <a:gd name="connsiteY0" fmla="*/ 0 h 5910371"/>
              <a:gd name="connsiteX1" fmla="*/ 2545688 w 28457596"/>
              <a:gd name="connsiteY1" fmla="*/ 2224025 h 5910371"/>
              <a:gd name="connsiteX2" fmla="*/ 5539986 w 28457596"/>
              <a:gd name="connsiteY2" fmla="*/ 4303085 h 5910371"/>
              <a:gd name="connsiteX3" fmla="*/ 9940677 w 28457596"/>
              <a:gd name="connsiteY3" fmla="*/ 5719934 h 5910371"/>
              <a:gd name="connsiteX4" fmla="*/ 16919310 w 28457596"/>
              <a:gd name="connsiteY4" fmla="*/ 4298556 h 5910371"/>
              <a:gd name="connsiteX5" fmla="*/ 17922665 w 28457596"/>
              <a:gd name="connsiteY5" fmla="*/ 4997001 h 5910371"/>
              <a:gd name="connsiteX6" fmla="*/ 28457596 w 28457596"/>
              <a:gd name="connsiteY6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  <a:gd name="connsiteX0" fmla="*/ 0 w 28457596"/>
              <a:gd name="connsiteY0" fmla="*/ 0 h 5910371"/>
              <a:gd name="connsiteX1" fmla="*/ 1209435 w 28457596"/>
              <a:gd name="connsiteY1" fmla="*/ 1336635 h 5910371"/>
              <a:gd name="connsiteX2" fmla="*/ 2545688 w 28457596"/>
              <a:gd name="connsiteY2" fmla="*/ 2224025 h 5910371"/>
              <a:gd name="connsiteX3" fmla="*/ 5539986 w 28457596"/>
              <a:gd name="connsiteY3" fmla="*/ 4303085 h 5910371"/>
              <a:gd name="connsiteX4" fmla="*/ 9940677 w 28457596"/>
              <a:gd name="connsiteY4" fmla="*/ 5719934 h 5910371"/>
              <a:gd name="connsiteX5" fmla="*/ 16919310 w 28457596"/>
              <a:gd name="connsiteY5" fmla="*/ 4298556 h 5910371"/>
              <a:gd name="connsiteX6" fmla="*/ 17922665 w 28457596"/>
              <a:gd name="connsiteY6" fmla="*/ 4997001 h 5910371"/>
              <a:gd name="connsiteX7" fmla="*/ 28457596 w 28457596"/>
              <a:gd name="connsiteY7" fmla="*/ 3575622 h 591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57596" h="5910371">
                <a:moveTo>
                  <a:pt x="0" y="0"/>
                </a:moveTo>
                <a:cubicBezTo>
                  <a:pt x="696994" y="294893"/>
                  <a:pt x="1002796" y="530431"/>
                  <a:pt x="1209435" y="1336635"/>
                </a:cubicBezTo>
                <a:cubicBezTo>
                  <a:pt x="2190480" y="1528353"/>
                  <a:pt x="1868195" y="1707255"/>
                  <a:pt x="2545688" y="2224025"/>
                </a:cubicBezTo>
                <a:cubicBezTo>
                  <a:pt x="5420203" y="2854370"/>
                  <a:pt x="4858808" y="3584228"/>
                  <a:pt x="5539986" y="4303085"/>
                </a:cubicBezTo>
                <a:cubicBezTo>
                  <a:pt x="6586248" y="4746545"/>
                  <a:pt x="9143236" y="5445818"/>
                  <a:pt x="9940677" y="5719934"/>
                </a:cubicBezTo>
                <a:cubicBezTo>
                  <a:pt x="11968876" y="5910371"/>
                  <a:pt x="15273941" y="4544779"/>
                  <a:pt x="16919310" y="4298556"/>
                </a:cubicBezTo>
                <a:cubicBezTo>
                  <a:pt x="17324217" y="4476673"/>
                  <a:pt x="17345093" y="4750783"/>
                  <a:pt x="17922665" y="4997001"/>
                </a:cubicBezTo>
                <a:cubicBezTo>
                  <a:pt x="18830184" y="5037218"/>
                  <a:pt x="28354223" y="3829330"/>
                  <a:pt x="28457596" y="3575622"/>
                </a:cubicBezTo>
              </a:path>
            </a:pathLst>
          </a:cu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211468" y="2546236"/>
            <a:ext cx="144016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675039" y="3635881"/>
            <a:ext cx="144016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512" y="5733256"/>
            <a:ext cx="4392488" cy="1106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Узкие места на украинском маршруте в Южную Европу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обоснование для смены пункта сдачи-приемки для Южного потока)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Транзитные кризисы в Украине (янв.2006/2009)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Аукционы на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трубопр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 ТАГ (дек.2005/май 2008)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203848" y="4653136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2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3365" y="6381328"/>
            <a:ext cx="200002" cy="20000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1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179512" y="6605645"/>
            <a:ext cx="200002" cy="20000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</a:rPr>
              <a:t>2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66013" y="120650"/>
            <a:ext cx="1618258" cy="1790282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7547709"/>
              <a:gd name="connsiteY0" fmla="*/ 5390130 h 6132700"/>
              <a:gd name="connsiteX1" fmla="*/ 7487687 w 7547709"/>
              <a:gd name="connsiteY1" fmla="*/ 29451 h 6132700"/>
              <a:gd name="connsiteX2" fmla="*/ 3745322 w 7547709"/>
              <a:gd name="connsiteY2" fmla="*/ 5566845 h 6132700"/>
              <a:gd name="connsiteX3" fmla="*/ 3536218 w 7547709"/>
              <a:gd name="connsiteY3" fmla="*/ 5656103 h 6132700"/>
              <a:gd name="connsiteX4" fmla="*/ 3228089 w 7547709"/>
              <a:gd name="connsiteY4" fmla="*/ 5777230 h 6132700"/>
              <a:gd name="connsiteX5" fmla="*/ 2689420 w 7547709"/>
              <a:gd name="connsiteY5" fmla="*/ 5914020 h 6132700"/>
              <a:gd name="connsiteX6" fmla="*/ 1822795 w 7547709"/>
              <a:gd name="connsiteY6" fmla="*/ 6032721 h 6132700"/>
              <a:gd name="connsiteX7" fmla="*/ 0 w 7547709"/>
              <a:gd name="connsiteY7" fmla="*/ 6132700 h 6132700"/>
              <a:gd name="connsiteX0" fmla="*/ 7487687 w 7487687"/>
              <a:gd name="connsiteY0" fmla="*/ 0 h 6103249"/>
              <a:gd name="connsiteX1" fmla="*/ 3745322 w 7487687"/>
              <a:gd name="connsiteY1" fmla="*/ 5537394 h 6103249"/>
              <a:gd name="connsiteX2" fmla="*/ 3536218 w 7487687"/>
              <a:gd name="connsiteY2" fmla="*/ 5626652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3536218 w 7487687"/>
              <a:gd name="connsiteY2" fmla="*/ 5626652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3228089 w 7487687"/>
              <a:gd name="connsiteY3" fmla="*/ 5747779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2689420 w 7487687"/>
              <a:gd name="connsiteY4" fmla="*/ 5884569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1822795 w 7487687"/>
              <a:gd name="connsiteY5" fmla="*/ 600327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0 w 7487687"/>
              <a:gd name="connsiteY6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0 w 7487687"/>
              <a:gd name="connsiteY7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0 w 7487687"/>
              <a:gd name="connsiteY8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  <a:gd name="connsiteX0" fmla="*/ 7487687 w 7487687"/>
              <a:gd name="connsiteY0" fmla="*/ 0 h 6103249"/>
              <a:gd name="connsiteX1" fmla="*/ 6039791 w 7487687"/>
              <a:gd name="connsiteY1" fmla="*/ 2537011 h 6103249"/>
              <a:gd name="connsiteX2" fmla="*/ 5651686 w 7487687"/>
              <a:gd name="connsiteY2" fmla="*/ 2808113 h 6103249"/>
              <a:gd name="connsiteX3" fmla="*/ 5359830 w 7487687"/>
              <a:gd name="connsiteY3" fmla="*/ 3176023 h 6103249"/>
              <a:gd name="connsiteX4" fmla="*/ 4007521 w 7487687"/>
              <a:gd name="connsiteY4" fmla="*/ 3709707 h 6103249"/>
              <a:gd name="connsiteX5" fmla="*/ 3059529 w 7487687"/>
              <a:gd name="connsiteY5" fmla="*/ 4010250 h 6103249"/>
              <a:gd name="connsiteX6" fmla="*/ 2688457 w 7487687"/>
              <a:gd name="connsiteY6" fmla="*/ 4277601 h 6103249"/>
              <a:gd name="connsiteX7" fmla="*/ 2395547 w 7487687"/>
              <a:gd name="connsiteY7" fmla="*/ 4940023 h 6103249"/>
              <a:gd name="connsiteX8" fmla="*/ 1256449 w 7487687"/>
              <a:gd name="connsiteY8" fmla="*/ 5186808 h 6103249"/>
              <a:gd name="connsiteX9" fmla="*/ 0 w 7487687"/>
              <a:gd name="connsiteY9" fmla="*/ 6103249 h 610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87687" h="6103249">
                <a:moveTo>
                  <a:pt x="7487687" y="0"/>
                </a:moveTo>
                <a:cubicBezTo>
                  <a:pt x="7427667" y="29452"/>
                  <a:pt x="6129029" y="2491846"/>
                  <a:pt x="6039791" y="2537011"/>
                </a:cubicBezTo>
                <a:cubicBezTo>
                  <a:pt x="5955837" y="2575890"/>
                  <a:pt x="5756256" y="2762619"/>
                  <a:pt x="5651686" y="2808113"/>
                </a:cubicBezTo>
                <a:cubicBezTo>
                  <a:pt x="5541915" y="2842774"/>
                  <a:pt x="5460775" y="3124217"/>
                  <a:pt x="5359830" y="3176023"/>
                </a:cubicBezTo>
                <a:cubicBezTo>
                  <a:pt x="5288571" y="3187068"/>
                  <a:pt x="4071587" y="3696166"/>
                  <a:pt x="4007521" y="3709707"/>
                </a:cubicBezTo>
                <a:cubicBezTo>
                  <a:pt x="3816779" y="3808499"/>
                  <a:pt x="3215432" y="3895772"/>
                  <a:pt x="3059529" y="4010250"/>
                </a:cubicBezTo>
                <a:cubicBezTo>
                  <a:pt x="2815276" y="4100570"/>
                  <a:pt x="3198379" y="3928768"/>
                  <a:pt x="2688457" y="4277601"/>
                </a:cubicBezTo>
                <a:lnTo>
                  <a:pt x="2395547" y="4940023"/>
                </a:lnTo>
                <a:cubicBezTo>
                  <a:pt x="2015848" y="5087228"/>
                  <a:pt x="1571057" y="5052592"/>
                  <a:pt x="1256449" y="5186808"/>
                </a:cubicBezTo>
                <a:cubicBezTo>
                  <a:pt x="935268" y="5336423"/>
                  <a:pt x="500182" y="5823747"/>
                  <a:pt x="0" y="6103249"/>
                </a:cubicBezTo>
              </a:path>
            </a:pathLst>
          </a:cu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6732240" y="5157192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1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699793" y="2564904"/>
            <a:ext cx="432048" cy="288032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3998176 w 3998176"/>
              <a:gd name="connsiteY0" fmla="*/ 0 h 742570"/>
              <a:gd name="connsiteX1" fmla="*/ 3745322 w 3998176"/>
              <a:gd name="connsiteY1" fmla="*/ 176715 h 742570"/>
              <a:gd name="connsiteX2" fmla="*/ 3536218 w 3998176"/>
              <a:gd name="connsiteY2" fmla="*/ 265973 h 742570"/>
              <a:gd name="connsiteX3" fmla="*/ 3228089 w 3998176"/>
              <a:gd name="connsiteY3" fmla="*/ 387100 h 742570"/>
              <a:gd name="connsiteX4" fmla="*/ 2689420 w 3998176"/>
              <a:gd name="connsiteY4" fmla="*/ 523890 h 742570"/>
              <a:gd name="connsiteX5" fmla="*/ 1822795 w 3998176"/>
              <a:gd name="connsiteY5" fmla="*/ 642591 h 742570"/>
              <a:gd name="connsiteX6" fmla="*/ 0 w 3998176"/>
              <a:gd name="connsiteY6" fmla="*/ 742570 h 742570"/>
              <a:gd name="connsiteX0" fmla="*/ 3998176 w 3998176"/>
              <a:gd name="connsiteY0" fmla="*/ 0 h 742570"/>
              <a:gd name="connsiteX1" fmla="*/ 3998176 w 3998176"/>
              <a:gd name="connsiteY1" fmla="*/ 0 h 742570"/>
              <a:gd name="connsiteX2" fmla="*/ 3536218 w 3998176"/>
              <a:gd name="connsiteY2" fmla="*/ 265973 h 742570"/>
              <a:gd name="connsiteX3" fmla="*/ 3228089 w 3998176"/>
              <a:gd name="connsiteY3" fmla="*/ 387100 h 742570"/>
              <a:gd name="connsiteX4" fmla="*/ 2689420 w 3998176"/>
              <a:gd name="connsiteY4" fmla="*/ 523890 h 742570"/>
              <a:gd name="connsiteX5" fmla="*/ 1822795 w 3998176"/>
              <a:gd name="connsiteY5" fmla="*/ 642591 h 742570"/>
              <a:gd name="connsiteX6" fmla="*/ 0 w 3998176"/>
              <a:gd name="connsiteY6" fmla="*/ 742570 h 742570"/>
              <a:gd name="connsiteX0" fmla="*/ 3998176 w 3998176"/>
              <a:gd name="connsiteY0" fmla="*/ 0 h 742570"/>
              <a:gd name="connsiteX1" fmla="*/ 3998176 w 3998176"/>
              <a:gd name="connsiteY1" fmla="*/ 245482 h 742570"/>
              <a:gd name="connsiteX2" fmla="*/ 3536218 w 3998176"/>
              <a:gd name="connsiteY2" fmla="*/ 265973 h 742570"/>
              <a:gd name="connsiteX3" fmla="*/ 3228089 w 3998176"/>
              <a:gd name="connsiteY3" fmla="*/ 387100 h 742570"/>
              <a:gd name="connsiteX4" fmla="*/ 2689420 w 3998176"/>
              <a:gd name="connsiteY4" fmla="*/ 523890 h 742570"/>
              <a:gd name="connsiteX5" fmla="*/ 1822795 w 3998176"/>
              <a:gd name="connsiteY5" fmla="*/ 642591 h 742570"/>
              <a:gd name="connsiteX6" fmla="*/ 0 w 3998176"/>
              <a:gd name="connsiteY6" fmla="*/ 742570 h 742570"/>
              <a:gd name="connsiteX0" fmla="*/ 3998176 w 3998176"/>
              <a:gd name="connsiteY0" fmla="*/ 25002 h 522090"/>
              <a:gd name="connsiteX1" fmla="*/ 3536218 w 3998176"/>
              <a:gd name="connsiteY1" fmla="*/ 45493 h 522090"/>
              <a:gd name="connsiteX2" fmla="*/ 3228089 w 3998176"/>
              <a:gd name="connsiteY2" fmla="*/ 166620 h 522090"/>
              <a:gd name="connsiteX3" fmla="*/ 2689420 w 3998176"/>
              <a:gd name="connsiteY3" fmla="*/ 303410 h 522090"/>
              <a:gd name="connsiteX4" fmla="*/ 1822795 w 3998176"/>
              <a:gd name="connsiteY4" fmla="*/ 422111 h 522090"/>
              <a:gd name="connsiteX5" fmla="*/ 0 w 3998176"/>
              <a:gd name="connsiteY5" fmla="*/ 522090 h 522090"/>
              <a:gd name="connsiteX0" fmla="*/ 3664995 w 3664995"/>
              <a:gd name="connsiteY0" fmla="*/ 0 h 742570"/>
              <a:gd name="connsiteX1" fmla="*/ 3536218 w 3664995"/>
              <a:gd name="connsiteY1" fmla="*/ 265973 h 742570"/>
              <a:gd name="connsiteX2" fmla="*/ 3228089 w 3664995"/>
              <a:gd name="connsiteY2" fmla="*/ 387100 h 742570"/>
              <a:gd name="connsiteX3" fmla="*/ 2689420 w 3664995"/>
              <a:gd name="connsiteY3" fmla="*/ 523890 h 742570"/>
              <a:gd name="connsiteX4" fmla="*/ 1822795 w 3664995"/>
              <a:gd name="connsiteY4" fmla="*/ 642591 h 742570"/>
              <a:gd name="connsiteX5" fmla="*/ 0 w 3664995"/>
              <a:gd name="connsiteY5" fmla="*/ 742570 h 742570"/>
              <a:gd name="connsiteX0" fmla="*/ 2401721 w 2401721"/>
              <a:gd name="connsiteY0" fmla="*/ 0 h 981930"/>
              <a:gd name="connsiteX1" fmla="*/ 2272944 w 2401721"/>
              <a:gd name="connsiteY1" fmla="*/ 265973 h 981930"/>
              <a:gd name="connsiteX2" fmla="*/ 1964815 w 2401721"/>
              <a:gd name="connsiteY2" fmla="*/ 387100 h 981930"/>
              <a:gd name="connsiteX3" fmla="*/ 1426146 w 2401721"/>
              <a:gd name="connsiteY3" fmla="*/ 523890 h 981930"/>
              <a:gd name="connsiteX4" fmla="*/ 559521 w 2401721"/>
              <a:gd name="connsiteY4" fmla="*/ 642591 h 981930"/>
              <a:gd name="connsiteX5" fmla="*/ 402633 w 2401721"/>
              <a:gd name="connsiteY5" fmla="*/ 981930 h 981930"/>
              <a:gd name="connsiteX0" fmla="*/ 2225427 w 2225427"/>
              <a:gd name="connsiteY0" fmla="*/ 0 h 981930"/>
              <a:gd name="connsiteX1" fmla="*/ 2096650 w 2225427"/>
              <a:gd name="connsiteY1" fmla="*/ 265973 h 981930"/>
              <a:gd name="connsiteX2" fmla="*/ 1788521 w 2225427"/>
              <a:gd name="connsiteY2" fmla="*/ 387100 h 981930"/>
              <a:gd name="connsiteX3" fmla="*/ 1249852 w 2225427"/>
              <a:gd name="connsiteY3" fmla="*/ 523890 h 981930"/>
              <a:gd name="connsiteX4" fmla="*/ 559520 w 2225427"/>
              <a:gd name="connsiteY4" fmla="*/ 736448 h 981930"/>
              <a:gd name="connsiteX5" fmla="*/ 226339 w 2225427"/>
              <a:gd name="connsiteY5" fmla="*/ 981930 h 981930"/>
              <a:gd name="connsiteX0" fmla="*/ 2225427 w 2225427"/>
              <a:gd name="connsiteY0" fmla="*/ 0 h 981930"/>
              <a:gd name="connsiteX1" fmla="*/ 2096650 w 2225427"/>
              <a:gd name="connsiteY1" fmla="*/ 265973 h 981930"/>
              <a:gd name="connsiteX2" fmla="*/ 1788521 w 2225427"/>
              <a:gd name="connsiteY2" fmla="*/ 387100 h 981930"/>
              <a:gd name="connsiteX3" fmla="*/ 1249852 w 2225427"/>
              <a:gd name="connsiteY3" fmla="*/ 523890 h 981930"/>
              <a:gd name="connsiteX4" fmla="*/ 559520 w 2225427"/>
              <a:gd name="connsiteY4" fmla="*/ 736448 h 981930"/>
              <a:gd name="connsiteX5" fmla="*/ 226339 w 2225427"/>
              <a:gd name="connsiteY5" fmla="*/ 981930 h 981930"/>
              <a:gd name="connsiteX0" fmla="*/ 2225427 w 2225427"/>
              <a:gd name="connsiteY0" fmla="*/ 0 h 981930"/>
              <a:gd name="connsiteX1" fmla="*/ 2096650 w 2225427"/>
              <a:gd name="connsiteY1" fmla="*/ 265973 h 981930"/>
              <a:gd name="connsiteX2" fmla="*/ 1788521 w 2225427"/>
              <a:gd name="connsiteY2" fmla="*/ 387100 h 981930"/>
              <a:gd name="connsiteX3" fmla="*/ 1249852 w 2225427"/>
              <a:gd name="connsiteY3" fmla="*/ 523890 h 981930"/>
              <a:gd name="connsiteX4" fmla="*/ 559520 w 2225427"/>
              <a:gd name="connsiteY4" fmla="*/ 736448 h 981930"/>
              <a:gd name="connsiteX5" fmla="*/ 226339 w 2225427"/>
              <a:gd name="connsiteY5" fmla="*/ 981930 h 981930"/>
              <a:gd name="connsiteX0" fmla="*/ 1999088 w 1999088"/>
              <a:gd name="connsiteY0" fmla="*/ 0 h 981930"/>
              <a:gd name="connsiteX1" fmla="*/ 1870311 w 1999088"/>
              <a:gd name="connsiteY1" fmla="*/ 265973 h 981930"/>
              <a:gd name="connsiteX2" fmla="*/ 1562182 w 1999088"/>
              <a:gd name="connsiteY2" fmla="*/ 387100 h 981930"/>
              <a:gd name="connsiteX3" fmla="*/ 1023513 w 1999088"/>
              <a:gd name="connsiteY3" fmla="*/ 523890 h 981930"/>
              <a:gd name="connsiteX4" fmla="*/ 333181 w 1999088"/>
              <a:gd name="connsiteY4" fmla="*/ 736448 h 981930"/>
              <a:gd name="connsiteX5" fmla="*/ 0 w 1999088"/>
              <a:gd name="connsiteY5" fmla="*/ 981930 h 98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088" h="981930">
                <a:moveTo>
                  <a:pt x="1999088" y="0"/>
                </a:moveTo>
                <a:cubicBezTo>
                  <a:pt x="1915134" y="38879"/>
                  <a:pt x="1974881" y="220479"/>
                  <a:pt x="1870311" y="265973"/>
                </a:cubicBezTo>
                <a:cubicBezTo>
                  <a:pt x="1760540" y="300634"/>
                  <a:pt x="1663127" y="335294"/>
                  <a:pt x="1562182" y="387100"/>
                </a:cubicBezTo>
                <a:cubicBezTo>
                  <a:pt x="1490923" y="398145"/>
                  <a:pt x="1087579" y="510349"/>
                  <a:pt x="1023513" y="523890"/>
                </a:cubicBezTo>
                <a:cubicBezTo>
                  <a:pt x="849042" y="531763"/>
                  <a:pt x="423990" y="712892"/>
                  <a:pt x="333181" y="736448"/>
                </a:cubicBezTo>
                <a:cubicBezTo>
                  <a:pt x="8000" y="803440"/>
                  <a:pt x="108642" y="910107"/>
                  <a:pt x="0" y="98193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945924" y="1887638"/>
            <a:ext cx="258934" cy="1428042"/>
          </a:xfrm>
          <a:custGeom>
            <a:avLst/>
            <a:gdLst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381000 w 684865"/>
              <a:gd name="connsiteY2" fmla="*/ 279400 h 3879850"/>
              <a:gd name="connsiteX3" fmla="*/ 387350 w 684865"/>
              <a:gd name="connsiteY3" fmla="*/ 298450 h 3879850"/>
              <a:gd name="connsiteX4" fmla="*/ 406400 w 684865"/>
              <a:gd name="connsiteY4" fmla="*/ 311150 h 3879850"/>
              <a:gd name="connsiteX5" fmla="*/ 412750 w 684865"/>
              <a:gd name="connsiteY5" fmla="*/ 342900 h 3879850"/>
              <a:gd name="connsiteX6" fmla="*/ 425450 w 684865"/>
              <a:gd name="connsiteY6" fmla="*/ 361950 h 3879850"/>
              <a:gd name="connsiteX7" fmla="*/ 431800 w 684865"/>
              <a:gd name="connsiteY7" fmla="*/ 381000 h 3879850"/>
              <a:gd name="connsiteX8" fmla="*/ 457200 w 684865"/>
              <a:gd name="connsiteY8" fmla="*/ 419100 h 3879850"/>
              <a:gd name="connsiteX9" fmla="*/ 495300 w 684865"/>
              <a:gd name="connsiteY9" fmla="*/ 444500 h 3879850"/>
              <a:gd name="connsiteX10" fmla="*/ 508000 w 684865"/>
              <a:gd name="connsiteY10" fmla="*/ 482600 h 3879850"/>
              <a:gd name="connsiteX11" fmla="*/ 514350 w 684865"/>
              <a:gd name="connsiteY11" fmla="*/ 501650 h 3879850"/>
              <a:gd name="connsiteX12" fmla="*/ 527050 w 684865"/>
              <a:gd name="connsiteY12" fmla="*/ 558800 h 3879850"/>
              <a:gd name="connsiteX13" fmla="*/ 539750 w 684865"/>
              <a:gd name="connsiteY13" fmla="*/ 831850 h 3879850"/>
              <a:gd name="connsiteX14" fmla="*/ 552450 w 684865"/>
              <a:gd name="connsiteY14" fmla="*/ 876300 h 3879850"/>
              <a:gd name="connsiteX15" fmla="*/ 571500 w 684865"/>
              <a:gd name="connsiteY15" fmla="*/ 946150 h 3879850"/>
              <a:gd name="connsiteX16" fmla="*/ 584200 w 684865"/>
              <a:gd name="connsiteY16" fmla="*/ 965200 h 3879850"/>
              <a:gd name="connsiteX17" fmla="*/ 596900 w 684865"/>
              <a:gd name="connsiteY17" fmla="*/ 1003300 h 3879850"/>
              <a:gd name="connsiteX18" fmla="*/ 603250 w 684865"/>
              <a:gd name="connsiteY18" fmla="*/ 1022350 h 3879850"/>
              <a:gd name="connsiteX19" fmla="*/ 609600 w 684865"/>
              <a:gd name="connsiteY19" fmla="*/ 1054100 h 3879850"/>
              <a:gd name="connsiteX20" fmla="*/ 622300 w 684865"/>
              <a:gd name="connsiteY20" fmla="*/ 1092200 h 3879850"/>
              <a:gd name="connsiteX21" fmla="*/ 628650 w 684865"/>
              <a:gd name="connsiteY21" fmla="*/ 1111250 h 3879850"/>
              <a:gd name="connsiteX22" fmla="*/ 654050 w 684865"/>
              <a:gd name="connsiteY22" fmla="*/ 1187450 h 3879850"/>
              <a:gd name="connsiteX23" fmla="*/ 666750 w 684865"/>
              <a:gd name="connsiteY23" fmla="*/ 1225550 h 3879850"/>
              <a:gd name="connsiteX24" fmla="*/ 673100 w 684865"/>
              <a:gd name="connsiteY24" fmla="*/ 1244600 h 3879850"/>
              <a:gd name="connsiteX25" fmla="*/ 679450 w 684865"/>
              <a:gd name="connsiteY25" fmla="*/ 1270000 h 3879850"/>
              <a:gd name="connsiteX26" fmla="*/ 660400 w 684865"/>
              <a:gd name="connsiteY26" fmla="*/ 1568450 h 3879850"/>
              <a:gd name="connsiteX27" fmla="*/ 654050 w 684865"/>
              <a:gd name="connsiteY27" fmla="*/ 1625600 h 3879850"/>
              <a:gd name="connsiteX28" fmla="*/ 647700 w 684865"/>
              <a:gd name="connsiteY28" fmla="*/ 1644650 h 3879850"/>
              <a:gd name="connsiteX29" fmla="*/ 609600 w 684865"/>
              <a:gd name="connsiteY29" fmla="*/ 1657350 h 3879850"/>
              <a:gd name="connsiteX30" fmla="*/ 577850 w 684865"/>
              <a:gd name="connsiteY30" fmla="*/ 1689100 h 3879850"/>
              <a:gd name="connsiteX31" fmla="*/ 558800 w 684865"/>
              <a:gd name="connsiteY31" fmla="*/ 1708150 h 3879850"/>
              <a:gd name="connsiteX32" fmla="*/ 539750 w 684865"/>
              <a:gd name="connsiteY32" fmla="*/ 1714500 h 3879850"/>
              <a:gd name="connsiteX33" fmla="*/ 520700 w 684865"/>
              <a:gd name="connsiteY33" fmla="*/ 1727200 h 3879850"/>
              <a:gd name="connsiteX34" fmla="*/ 488950 w 684865"/>
              <a:gd name="connsiteY34" fmla="*/ 1765300 h 3879850"/>
              <a:gd name="connsiteX35" fmla="*/ 476250 w 684865"/>
              <a:gd name="connsiteY35" fmla="*/ 1784350 h 3879850"/>
              <a:gd name="connsiteX36" fmla="*/ 469900 w 684865"/>
              <a:gd name="connsiteY36" fmla="*/ 1803400 h 3879850"/>
              <a:gd name="connsiteX37" fmla="*/ 450850 w 684865"/>
              <a:gd name="connsiteY37" fmla="*/ 1809750 h 3879850"/>
              <a:gd name="connsiteX38" fmla="*/ 400050 w 684865"/>
              <a:gd name="connsiteY38" fmla="*/ 1854200 h 3879850"/>
              <a:gd name="connsiteX39" fmla="*/ 381000 w 684865"/>
              <a:gd name="connsiteY39" fmla="*/ 1866900 h 3879850"/>
              <a:gd name="connsiteX40" fmla="*/ 342900 w 684865"/>
              <a:gd name="connsiteY40" fmla="*/ 1924050 h 3879850"/>
              <a:gd name="connsiteX41" fmla="*/ 317500 w 684865"/>
              <a:gd name="connsiteY41" fmla="*/ 1968500 h 3879850"/>
              <a:gd name="connsiteX42" fmla="*/ 304800 w 684865"/>
              <a:gd name="connsiteY42" fmla="*/ 2006600 h 3879850"/>
              <a:gd name="connsiteX43" fmla="*/ 298450 w 684865"/>
              <a:gd name="connsiteY43" fmla="*/ 2025650 h 3879850"/>
              <a:gd name="connsiteX44" fmla="*/ 266700 w 684865"/>
              <a:gd name="connsiteY44" fmla="*/ 2082800 h 3879850"/>
              <a:gd name="connsiteX45" fmla="*/ 247650 w 684865"/>
              <a:gd name="connsiteY45" fmla="*/ 2089150 h 3879850"/>
              <a:gd name="connsiteX46" fmla="*/ 241300 w 684865"/>
              <a:gd name="connsiteY46" fmla="*/ 2114550 h 3879850"/>
              <a:gd name="connsiteX47" fmla="*/ 228600 w 684865"/>
              <a:gd name="connsiteY47" fmla="*/ 2152650 h 3879850"/>
              <a:gd name="connsiteX48" fmla="*/ 222250 w 684865"/>
              <a:gd name="connsiteY48" fmla="*/ 2171700 h 3879850"/>
              <a:gd name="connsiteX49" fmla="*/ 215900 w 684865"/>
              <a:gd name="connsiteY49" fmla="*/ 2197100 h 3879850"/>
              <a:gd name="connsiteX50" fmla="*/ 203200 w 684865"/>
              <a:gd name="connsiteY50" fmla="*/ 2235200 h 3879850"/>
              <a:gd name="connsiteX51" fmla="*/ 190500 w 684865"/>
              <a:gd name="connsiteY51" fmla="*/ 2432050 h 3879850"/>
              <a:gd name="connsiteX52" fmla="*/ 171450 w 684865"/>
              <a:gd name="connsiteY52" fmla="*/ 2476500 h 3879850"/>
              <a:gd name="connsiteX53" fmla="*/ 165100 w 684865"/>
              <a:gd name="connsiteY53" fmla="*/ 2495550 h 3879850"/>
              <a:gd name="connsiteX54" fmla="*/ 171450 w 684865"/>
              <a:gd name="connsiteY54" fmla="*/ 2692400 h 3879850"/>
              <a:gd name="connsiteX55" fmla="*/ 184150 w 684865"/>
              <a:gd name="connsiteY55" fmla="*/ 2730500 h 3879850"/>
              <a:gd name="connsiteX56" fmla="*/ 196850 w 684865"/>
              <a:gd name="connsiteY56" fmla="*/ 2774950 h 3879850"/>
              <a:gd name="connsiteX57" fmla="*/ 190500 w 684865"/>
              <a:gd name="connsiteY57" fmla="*/ 3035300 h 3879850"/>
              <a:gd name="connsiteX58" fmla="*/ 196850 w 684865"/>
              <a:gd name="connsiteY58" fmla="*/ 3054350 h 3879850"/>
              <a:gd name="connsiteX59" fmla="*/ 209550 w 684865"/>
              <a:gd name="connsiteY59" fmla="*/ 3105150 h 3879850"/>
              <a:gd name="connsiteX60" fmla="*/ 203200 w 684865"/>
              <a:gd name="connsiteY60" fmla="*/ 3162300 h 3879850"/>
              <a:gd name="connsiteX61" fmla="*/ 184150 w 684865"/>
              <a:gd name="connsiteY61" fmla="*/ 3168650 h 3879850"/>
              <a:gd name="connsiteX62" fmla="*/ 165100 w 684865"/>
              <a:gd name="connsiteY62" fmla="*/ 3181350 h 3879850"/>
              <a:gd name="connsiteX63" fmla="*/ 127000 w 684865"/>
              <a:gd name="connsiteY63" fmla="*/ 3251200 h 3879850"/>
              <a:gd name="connsiteX64" fmla="*/ 114300 w 684865"/>
              <a:gd name="connsiteY64" fmla="*/ 3276600 h 3879850"/>
              <a:gd name="connsiteX65" fmla="*/ 107950 w 684865"/>
              <a:gd name="connsiteY65" fmla="*/ 3302000 h 3879850"/>
              <a:gd name="connsiteX66" fmla="*/ 101600 w 684865"/>
              <a:gd name="connsiteY66" fmla="*/ 3321050 h 3879850"/>
              <a:gd name="connsiteX67" fmla="*/ 88900 w 684865"/>
              <a:gd name="connsiteY67" fmla="*/ 3378200 h 3879850"/>
              <a:gd name="connsiteX68" fmla="*/ 63500 w 684865"/>
              <a:gd name="connsiteY68" fmla="*/ 3416300 h 3879850"/>
              <a:gd name="connsiteX69" fmla="*/ 50800 w 684865"/>
              <a:gd name="connsiteY69" fmla="*/ 3435350 h 3879850"/>
              <a:gd name="connsiteX70" fmla="*/ 38100 w 684865"/>
              <a:gd name="connsiteY70" fmla="*/ 3454400 h 3879850"/>
              <a:gd name="connsiteX71" fmla="*/ 25400 w 684865"/>
              <a:gd name="connsiteY71" fmla="*/ 3492500 h 3879850"/>
              <a:gd name="connsiteX72" fmla="*/ 0 w 684865"/>
              <a:gd name="connsiteY72" fmla="*/ 3549650 h 3879850"/>
              <a:gd name="connsiteX73" fmla="*/ 0 w 684865"/>
              <a:gd name="connsiteY73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387350 w 684865"/>
              <a:gd name="connsiteY2" fmla="*/ 298450 h 3879850"/>
              <a:gd name="connsiteX3" fmla="*/ 406400 w 684865"/>
              <a:gd name="connsiteY3" fmla="*/ 311150 h 3879850"/>
              <a:gd name="connsiteX4" fmla="*/ 412750 w 684865"/>
              <a:gd name="connsiteY4" fmla="*/ 342900 h 3879850"/>
              <a:gd name="connsiteX5" fmla="*/ 425450 w 684865"/>
              <a:gd name="connsiteY5" fmla="*/ 361950 h 3879850"/>
              <a:gd name="connsiteX6" fmla="*/ 431800 w 684865"/>
              <a:gd name="connsiteY6" fmla="*/ 381000 h 3879850"/>
              <a:gd name="connsiteX7" fmla="*/ 457200 w 684865"/>
              <a:gd name="connsiteY7" fmla="*/ 419100 h 3879850"/>
              <a:gd name="connsiteX8" fmla="*/ 495300 w 684865"/>
              <a:gd name="connsiteY8" fmla="*/ 444500 h 3879850"/>
              <a:gd name="connsiteX9" fmla="*/ 508000 w 684865"/>
              <a:gd name="connsiteY9" fmla="*/ 482600 h 3879850"/>
              <a:gd name="connsiteX10" fmla="*/ 514350 w 684865"/>
              <a:gd name="connsiteY10" fmla="*/ 501650 h 3879850"/>
              <a:gd name="connsiteX11" fmla="*/ 527050 w 684865"/>
              <a:gd name="connsiteY11" fmla="*/ 558800 h 3879850"/>
              <a:gd name="connsiteX12" fmla="*/ 539750 w 684865"/>
              <a:gd name="connsiteY12" fmla="*/ 831850 h 3879850"/>
              <a:gd name="connsiteX13" fmla="*/ 552450 w 684865"/>
              <a:gd name="connsiteY13" fmla="*/ 876300 h 3879850"/>
              <a:gd name="connsiteX14" fmla="*/ 571500 w 684865"/>
              <a:gd name="connsiteY14" fmla="*/ 946150 h 3879850"/>
              <a:gd name="connsiteX15" fmla="*/ 584200 w 684865"/>
              <a:gd name="connsiteY15" fmla="*/ 965200 h 3879850"/>
              <a:gd name="connsiteX16" fmla="*/ 596900 w 684865"/>
              <a:gd name="connsiteY16" fmla="*/ 1003300 h 3879850"/>
              <a:gd name="connsiteX17" fmla="*/ 603250 w 684865"/>
              <a:gd name="connsiteY17" fmla="*/ 1022350 h 3879850"/>
              <a:gd name="connsiteX18" fmla="*/ 609600 w 684865"/>
              <a:gd name="connsiteY18" fmla="*/ 1054100 h 3879850"/>
              <a:gd name="connsiteX19" fmla="*/ 622300 w 684865"/>
              <a:gd name="connsiteY19" fmla="*/ 1092200 h 3879850"/>
              <a:gd name="connsiteX20" fmla="*/ 628650 w 684865"/>
              <a:gd name="connsiteY20" fmla="*/ 1111250 h 3879850"/>
              <a:gd name="connsiteX21" fmla="*/ 654050 w 684865"/>
              <a:gd name="connsiteY21" fmla="*/ 1187450 h 3879850"/>
              <a:gd name="connsiteX22" fmla="*/ 666750 w 684865"/>
              <a:gd name="connsiteY22" fmla="*/ 1225550 h 3879850"/>
              <a:gd name="connsiteX23" fmla="*/ 673100 w 684865"/>
              <a:gd name="connsiteY23" fmla="*/ 1244600 h 3879850"/>
              <a:gd name="connsiteX24" fmla="*/ 679450 w 684865"/>
              <a:gd name="connsiteY24" fmla="*/ 1270000 h 3879850"/>
              <a:gd name="connsiteX25" fmla="*/ 660400 w 684865"/>
              <a:gd name="connsiteY25" fmla="*/ 1568450 h 3879850"/>
              <a:gd name="connsiteX26" fmla="*/ 654050 w 684865"/>
              <a:gd name="connsiteY26" fmla="*/ 1625600 h 3879850"/>
              <a:gd name="connsiteX27" fmla="*/ 647700 w 684865"/>
              <a:gd name="connsiteY27" fmla="*/ 1644650 h 3879850"/>
              <a:gd name="connsiteX28" fmla="*/ 609600 w 684865"/>
              <a:gd name="connsiteY28" fmla="*/ 1657350 h 3879850"/>
              <a:gd name="connsiteX29" fmla="*/ 577850 w 684865"/>
              <a:gd name="connsiteY29" fmla="*/ 1689100 h 3879850"/>
              <a:gd name="connsiteX30" fmla="*/ 558800 w 684865"/>
              <a:gd name="connsiteY30" fmla="*/ 1708150 h 3879850"/>
              <a:gd name="connsiteX31" fmla="*/ 539750 w 684865"/>
              <a:gd name="connsiteY31" fmla="*/ 1714500 h 3879850"/>
              <a:gd name="connsiteX32" fmla="*/ 520700 w 684865"/>
              <a:gd name="connsiteY32" fmla="*/ 1727200 h 3879850"/>
              <a:gd name="connsiteX33" fmla="*/ 488950 w 684865"/>
              <a:gd name="connsiteY33" fmla="*/ 1765300 h 3879850"/>
              <a:gd name="connsiteX34" fmla="*/ 476250 w 684865"/>
              <a:gd name="connsiteY34" fmla="*/ 1784350 h 3879850"/>
              <a:gd name="connsiteX35" fmla="*/ 469900 w 684865"/>
              <a:gd name="connsiteY35" fmla="*/ 1803400 h 3879850"/>
              <a:gd name="connsiteX36" fmla="*/ 450850 w 684865"/>
              <a:gd name="connsiteY36" fmla="*/ 1809750 h 3879850"/>
              <a:gd name="connsiteX37" fmla="*/ 400050 w 684865"/>
              <a:gd name="connsiteY37" fmla="*/ 1854200 h 3879850"/>
              <a:gd name="connsiteX38" fmla="*/ 381000 w 684865"/>
              <a:gd name="connsiteY38" fmla="*/ 1866900 h 3879850"/>
              <a:gd name="connsiteX39" fmla="*/ 342900 w 684865"/>
              <a:gd name="connsiteY39" fmla="*/ 1924050 h 3879850"/>
              <a:gd name="connsiteX40" fmla="*/ 317500 w 684865"/>
              <a:gd name="connsiteY40" fmla="*/ 1968500 h 3879850"/>
              <a:gd name="connsiteX41" fmla="*/ 304800 w 684865"/>
              <a:gd name="connsiteY41" fmla="*/ 2006600 h 3879850"/>
              <a:gd name="connsiteX42" fmla="*/ 298450 w 684865"/>
              <a:gd name="connsiteY42" fmla="*/ 2025650 h 3879850"/>
              <a:gd name="connsiteX43" fmla="*/ 266700 w 684865"/>
              <a:gd name="connsiteY43" fmla="*/ 2082800 h 3879850"/>
              <a:gd name="connsiteX44" fmla="*/ 247650 w 684865"/>
              <a:gd name="connsiteY44" fmla="*/ 2089150 h 3879850"/>
              <a:gd name="connsiteX45" fmla="*/ 241300 w 684865"/>
              <a:gd name="connsiteY45" fmla="*/ 2114550 h 3879850"/>
              <a:gd name="connsiteX46" fmla="*/ 228600 w 684865"/>
              <a:gd name="connsiteY46" fmla="*/ 2152650 h 3879850"/>
              <a:gd name="connsiteX47" fmla="*/ 222250 w 684865"/>
              <a:gd name="connsiteY47" fmla="*/ 2171700 h 3879850"/>
              <a:gd name="connsiteX48" fmla="*/ 215900 w 684865"/>
              <a:gd name="connsiteY48" fmla="*/ 2197100 h 3879850"/>
              <a:gd name="connsiteX49" fmla="*/ 203200 w 684865"/>
              <a:gd name="connsiteY49" fmla="*/ 2235200 h 3879850"/>
              <a:gd name="connsiteX50" fmla="*/ 190500 w 684865"/>
              <a:gd name="connsiteY50" fmla="*/ 2432050 h 3879850"/>
              <a:gd name="connsiteX51" fmla="*/ 171450 w 684865"/>
              <a:gd name="connsiteY51" fmla="*/ 2476500 h 3879850"/>
              <a:gd name="connsiteX52" fmla="*/ 165100 w 684865"/>
              <a:gd name="connsiteY52" fmla="*/ 2495550 h 3879850"/>
              <a:gd name="connsiteX53" fmla="*/ 171450 w 684865"/>
              <a:gd name="connsiteY53" fmla="*/ 2692400 h 3879850"/>
              <a:gd name="connsiteX54" fmla="*/ 184150 w 684865"/>
              <a:gd name="connsiteY54" fmla="*/ 2730500 h 3879850"/>
              <a:gd name="connsiteX55" fmla="*/ 196850 w 684865"/>
              <a:gd name="connsiteY55" fmla="*/ 2774950 h 3879850"/>
              <a:gd name="connsiteX56" fmla="*/ 190500 w 684865"/>
              <a:gd name="connsiteY56" fmla="*/ 3035300 h 3879850"/>
              <a:gd name="connsiteX57" fmla="*/ 196850 w 684865"/>
              <a:gd name="connsiteY57" fmla="*/ 3054350 h 3879850"/>
              <a:gd name="connsiteX58" fmla="*/ 209550 w 684865"/>
              <a:gd name="connsiteY58" fmla="*/ 3105150 h 3879850"/>
              <a:gd name="connsiteX59" fmla="*/ 203200 w 684865"/>
              <a:gd name="connsiteY59" fmla="*/ 3162300 h 3879850"/>
              <a:gd name="connsiteX60" fmla="*/ 184150 w 684865"/>
              <a:gd name="connsiteY60" fmla="*/ 3168650 h 3879850"/>
              <a:gd name="connsiteX61" fmla="*/ 165100 w 684865"/>
              <a:gd name="connsiteY61" fmla="*/ 3181350 h 3879850"/>
              <a:gd name="connsiteX62" fmla="*/ 127000 w 684865"/>
              <a:gd name="connsiteY62" fmla="*/ 3251200 h 3879850"/>
              <a:gd name="connsiteX63" fmla="*/ 114300 w 684865"/>
              <a:gd name="connsiteY63" fmla="*/ 3276600 h 3879850"/>
              <a:gd name="connsiteX64" fmla="*/ 107950 w 684865"/>
              <a:gd name="connsiteY64" fmla="*/ 3302000 h 3879850"/>
              <a:gd name="connsiteX65" fmla="*/ 101600 w 684865"/>
              <a:gd name="connsiteY65" fmla="*/ 3321050 h 3879850"/>
              <a:gd name="connsiteX66" fmla="*/ 88900 w 684865"/>
              <a:gd name="connsiteY66" fmla="*/ 3378200 h 3879850"/>
              <a:gd name="connsiteX67" fmla="*/ 63500 w 684865"/>
              <a:gd name="connsiteY67" fmla="*/ 3416300 h 3879850"/>
              <a:gd name="connsiteX68" fmla="*/ 50800 w 684865"/>
              <a:gd name="connsiteY68" fmla="*/ 3435350 h 3879850"/>
              <a:gd name="connsiteX69" fmla="*/ 38100 w 684865"/>
              <a:gd name="connsiteY69" fmla="*/ 3454400 h 3879850"/>
              <a:gd name="connsiteX70" fmla="*/ 25400 w 684865"/>
              <a:gd name="connsiteY70" fmla="*/ 3492500 h 3879850"/>
              <a:gd name="connsiteX71" fmla="*/ 0 w 684865"/>
              <a:gd name="connsiteY71" fmla="*/ 3549650 h 3879850"/>
              <a:gd name="connsiteX72" fmla="*/ 0 w 684865"/>
              <a:gd name="connsiteY72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387350 w 684865"/>
              <a:gd name="connsiteY2" fmla="*/ 298450 h 3879850"/>
              <a:gd name="connsiteX3" fmla="*/ 412750 w 684865"/>
              <a:gd name="connsiteY3" fmla="*/ 342900 h 3879850"/>
              <a:gd name="connsiteX4" fmla="*/ 425450 w 684865"/>
              <a:gd name="connsiteY4" fmla="*/ 361950 h 3879850"/>
              <a:gd name="connsiteX5" fmla="*/ 431800 w 684865"/>
              <a:gd name="connsiteY5" fmla="*/ 381000 h 3879850"/>
              <a:gd name="connsiteX6" fmla="*/ 457200 w 684865"/>
              <a:gd name="connsiteY6" fmla="*/ 419100 h 3879850"/>
              <a:gd name="connsiteX7" fmla="*/ 495300 w 684865"/>
              <a:gd name="connsiteY7" fmla="*/ 444500 h 3879850"/>
              <a:gd name="connsiteX8" fmla="*/ 508000 w 684865"/>
              <a:gd name="connsiteY8" fmla="*/ 482600 h 3879850"/>
              <a:gd name="connsiteX9" fmla="*/ 514350 w 684865"/>
              <a:gd name="connsiteY9" fmla="*/ 501650 h 3879850"/>
              <a:gd name="connsiteX10" fmla="*/ 527050 w 684865"/>
              <a:gd name="connsiteY10" fmla="*/ 558800 h 3879850"/>
              <a:gd name="connsiteX11" fmla="*/ 539750 w 684865"/>
              <a:gd name="connsiteY11" fmla="*/ 831850 h 3879850"/>
              <a:gd name="connsiteX12" fmla="*/ 552450 w 684865"/>
              <a:gd name="connsiteY12" fmla="*/ 876300 h 3879850"/>
              <a:gd name="connsiteX13" fmla="*/ 571500 w 684865"/>
              <a:gd name="connsiteY13" fmla="*/ 946150 h 3879850"/>
              <a:gd name="connsiteX14" fmla="*/ 584200 w 684865"/>
              <a:gd name="connsiteY14" fmla="*/ 965200 h 3879850"/>
              <a:gd name="connsiteX15" fmla="*/ 596900 w 684865"/>
              <a:gd name="connsiteY15" fmla="*/ 1003300 h 3879850"/>
              <a:gd name="connsiteX16" fmla="*/ 603250 w 684865"/>
              <a:gd name="connsiteY16" fmla="*/ 1022350 h 3879850"/>
              <a:gd name="connsiteX17" fmla="*/ 609600 w 684865"/>
              <a:gd name="connsiteY17" fmla="*/ 1054100 h 3879850"/>
              <a:gd name="connsiteX18" fmla="*/ 622300 w 684865"/>
              <a:gd name="connsiteY18" fmla="*/ 1092200 h 3879850"/>
              <a:gd name="connsiteX19" fmla="*/ 628650 w 684865"/>
              <a:gd name="connsiteY19" fmla="*/ 1111250 h 3879850"/>
              <a:gd name="connsiteX20" fmla="*/ 654050 w 684865"/>
              <a:gd name="connsiteY20" fmla="*/ 1187450 h 3879850"/>
              <a:gd name="connsiteX21" fmla="*/ 666750 w 684865"/>
              <a:gd name="connsiteY21" fmla="*/ 1225550 h 3879850"/>
              <a:gd name="connsiteX22" fmla="*/ 673100 w 684865"/>
              <a:gd name="connsiteY22" fmla="*/ 1244600 h 3879850"/>
              <a:gd name="connsiteX23" fmla="*/ 679450 w 684865"/>
              <a:gd name="connsiteY23" fmla="*/ 1270000 h 3879850"/>
              <a:gd name="connsiteX24" fmla="*/ 660400 w 684865"/>
              <a:gd name="connsiteY24" fmla="*/ 1568450 h 3879850"/>
              <a:gd name="connsiteX25" fmla="*/ 654050 w 684865"/>
              <a:gd name="connsiteY25" fmla="*/ 1625600 h 3879850"/>
              <a:gd name="connsiteX26" fmla="*/ 647700 w 684865"/>
              <a:gd name="connsiteY26" fmla="*/ 1644650 h 3879850"/>
              <a:gd name="connsiteX27" fmla="*/ 609600 w 684865"/>
              <a:gd name="connsiteY27" fmla="*/ 1657350 h 3879850"/>
              <a:gd name="connsiteX28" fmla="*/ 577850 w 684865"/>
              <a:gd name="connsiteY28" fmla="*/ 1689100 h 3879850"/>
              <a:gd name="connsiteX29" fmla="*/ 558800 w 684865"/>
              <a:gd name="connsiteY29" fmla="*/ 1708150 h 3879850"/>
              <a:gd name="connsiteX30" fmla="*/ 539750 w 684865"/>
              <a:gd name="connsiteY30" fmla="*/ 1714500 h 3879850"/>
              <a:gd name="connsiteX31" fmla="*/ 520700 w 684865"/>
              <a:gd name="connsiteY31" fmla="*/ 1727200 h 3879850"/>
              <a:gd name="connsiteX32" fmla="*/ 488950 w 684865"/>
              <a:gd name="connsiteY32" fmla="*/ 1765300 h 3879850"/>
              <a:gd name="connsiteX33" fmla="*/ 476250 w 684865"/>
              <a:gd name="connsiteY33" fmla="*/ 1784350 h 3879850"/>
              <a:gd name="connsiteX34" fmla="*/ 469900 w 684865"/>
              <a:gd name="connsiteY34" fmla="*/ 1803400 h 3879850"/>
              <a:gd name="connsiteX35" fmla="*/ 450850 w 684865"/>
              <a:gd name="connsiteY35" fmla="*/ 1809750 h 3879850"/>
              <a:gd name="connsiteX36" fmla="*/ 400050 w 684865"/>
              <a:gd name="connsiteY36" fmla="*/ 1854200 h 3879850"/>
              <a:gd name="connsiteX37" fmla="*/ 381000 w 684865"/>
              <a:gd name="connsiteY37" fmla="*/ 1866900 h 3879850"/>
              <a:gd name="connsiteX38" fmla="*/ 342900 w 684865"/>
              <a:gd name="connsiteY38" fmla="*/ 1924050 h 3879850"/>
              <a:gd name="connsiteX39" fmla="*/ 317500 w 684865"/>
              <a:gd name="connsiteY39" fmla="*/ 1968500 h 3879850"/>
              <a:gd name="connsiteX40" fmla="*/ 304800 w 684865"/>
              <a:gd name="connsiteY40" fmla="*/ 2006600 h 3879850"/>
              <a:gd name="connsiteX41" fmla="*/ 298450 w 684865"/>
              <a:gd name="connsiteY41" fmla="*/ 2025650 h 3879850"/>
              <a:gd name="connsiteX42" fmla="*/ 266700 w 684865"/>
              <a:gd name="connsiteY42" fmla="*/ 2082800 h 3879850"/>
              <a:gd name="connsiteX43" fmla="*/ 247650 w 684865"/>
              <a:gd name="connsiteY43" fmla="*/ 2089150 h 3879850"/>
              <a:gd name="connsiteX44" fmla="*/ 241300 w 684865"/>
              <a:gd name="connsiteY44" fmla="*/ 2114550 h 3879850"/>
              <a:gd name="connsiteX45" fmla="*/ 228600 w 684865"/>
              <a:gd name="connsiteY45" fmla="*/ 2152650 h 3879850"/>
              <a:gd name="connsiteX46" fmla="*/ 222250 w 684865"/>
              <a:gd name="connsiteY46" fmla="*/ 2171700 h 3879850"/>
              <a:gd name="connsiteX47" fmla="*/ 215900 w 684865"/>
              <a:gd name="connsiteY47" fmla="*/ 2197100 h 3879850"/>
              <a:gd name="connsiteX48" fmla="*/ 203200 w 684865"/>
              <a:gd name="connsiteY48" fmla="*/ 2235200 h 3879850"/>
              <a:gd name="connsiteX49" fmla="*/ 190500 w 684865"/>
              <a:gd name="connsiteY49" fmla="*/ 2432050 h 3879850"/>
              <a:gd name="connsiteX50" fmla="*/ 171450 w 684865"/>
              <a:gd name="connsiteY50" fmla="*/ 2476500 h 3879850"/>
              <a:gd name="connsiteX51" fmla="*/ 165100 w 684865"/>
              <a:gd name="connsiteY51" fmla="*/ 2495550 h 3879850"/>
              <a:gd name="connsiteX52" fmla="*/ 171450 w 684865"/>
              <a:gd name="connsiteY52" fmla="*/ 2692400 h 3879850"/>
              <a:gd name="connsiteX53" fmla="*/ 184150 w 684865"/>
              <a:gd name="connsiteY53" fmla="*/ 2730500 h 3879850"/>
              <a:gd name="connsiteX54" fmla="*/ 196850 w 684865"/>
              <a:gd name="connsiteY54" fmla="*/ 2774950 h 3879850"/>
              <a:gd name="connsiteX55" fmla="*/ 190500 w 684865"/>
              <a:gd name="connsiteY55" fmla="*/ 3035300 h 3879850"/>
              <a:gd name="connsiteX56" fmla="*/ 196850 w 684865"/>
              <a:gd name="connsiteY56" fmla="*/ 3054350 h 3879850"/>
              <a:gd name="connsiteX57" fmla="*/ 209550 w 684865"/>
              <a:gd name="connsiteY57" fmla="*/ 3105150 h 3879850"/>
              <a:gd name="connsiteX58" fmla="*/ 203200 w 684865"/>
              <a:gd name="connsiteY58" fmla="*/ 3162300 h 3879850"/>
              <a:gd name="connsiteX59" fmla="*/ 184150 w 684865"/>
              <a:gd name="connsiteY59" fmla="*/ 3168650 h 3879850"/>
              <a:gd name="connsiteX60" fmla="*/ 165100 w 684865"/>
              <a:gd name="connsiteY60" fmla="*/ 3181350 h 3879850"/>
              <a:gd name="connsiteX61" fmla="*/ 127000 w 684865"/>
              <a:gd name="connsiteY61" fmla="*/ 3251200 h 3879850"/>
              <a:gd name="connsiteX62" fmla="*/ 114300 w 684865"/>
              <a:gd name="connsiteY62" fmla="*/ 3276600 h 3879850"/>
              <a:gd name="connsiteX63" fmla="*/ 107950 w 684865"/>
              <a:gd name="connsiteY63" fmla="*/ 3302000 h 3879850"/>
              <a:gd name="connsiteX64" fmla="*/ 101600 w 684865"/>
              <a:gd name="connsiteY64" fmla="*/ 3321050 h 3879850"/>
              <a:gd name="connsiteX65" fmla="*/ 88900 w 684865"/>
              <a:gd name="connsiteY65" fmla="*/ 3378200 h 3879850"/>
              <a:gd name="connsiteX66" fmla="*/ 63500 w 684865"/>
              <a:gd name="connsiteY66" fmla="*/ 3416300 h 3879850"/>
              <a:gd name="connsiteX67" fmla="*/ 50800 w 684865"/>
              <a:gd name="connsiteY67" fmla="*/ 3435350 h 3879850"/>
              <a:gd name="connsiteX68" fmla="*/ 38100 w 684865"/>
              <a:gd name="connsiteY68" fmla="*/ 3454400 h 3879850"/>
              <a:gd name="connsiteX69" fmla="*/ 25400 w 684865"/>
              <a:gd name="connsiteY69" fmla="*/ 3492500 h 3879850"/>
              <a:gd name="connsiteX70" fmla="*/ 0 w 684865"/>
              <a:gd name="connsiteY70" fmla="*/ 3549650 h 3879850"/>
              <a:gd name="connsiteX71" fmla="*/ 0 w 684865"/>
              <a:gd name="connsiteY71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12750 w 684865"/>
              <a:gd name="connsiteY2" fmla="*/ 342900 h 3879850"/>
              <a:gd name="connsiteX3" fmla="*/ 425450 w 684865"/>
              <a:gd name="connsiteY3" fmla="*/ 361950 h 3879850"/>
              <a:gd name="connsiteX4" fmla="*/ 431800 w 684865"/>
              <a:gd name="connsiteY4" fmla="*/ 381000 h 3879850"/>
              <a:gd name="connsiteX5" fmla="*/ 457200 w 684865"/>
              <a:gd name="connsiteY5" fmla="*/ 419100 h 3879850"/>
              <a:gd name="connsiteX6" fmla="*/ 495300 w 684865"/>
              <a:gd name="connsiteY6" fmla="*/ 444500 h 3879850"/>
              <a:gd name="connsiteX7" fmla="*/ 508000 w 684865"/>
              <a:gd name="connsiteY7" fmla="*/ 482600 h 3879850"/>
              <a:gd name="connsiteX8" fmla="*/ 514350 w 684865"/>
              <a:gd name="connsiteY8" fmla="*/ 501650 h 3879850"/>
              <a:gd name="connsiteX9" fmla="*/ 527050 w 684865"/>
              <a:gd name="connsiteY9" fmla="*/ 558800 h 3879850"/>
              <a:gd name="connsiteX10" fmla="*/ 539750 w 684865"/>
              <a:gd name="connsiteY10" fmla="*/ 831850 h 3879850"/>
              <a:gd name="connsiteX11" fmla="*/ 552450 w 684865"/>
              <a:gd name="connsiteY11" fmla="*/ 876300 h 3879850"/>
              <a:gd name="connsiteX12" fmla="*/ 571500 w 684865"/>
              <a:gd name="connsiteY12" fmla="*/ 946150 h 3879850"/>
              <a:gd name="connsiteX13" fmla="*/ 584200 w 684865"/>
              <a:gd name="connsiteY13" fmla="*/ 965200 h 3879850"/>
              <a:gd name="connsiteX14" fmla="*/ 596900 w 684865"/>
              <a:gd name="connsiteY14" fmla="*/ 1003300 h 3879850"/>
              <a:gd name="connsiteX15" fmla="*/ 603250 w 684865"/>
              <a:gd name="connsiteY15" fmla="*/ 1022350 h 3879850"/>
              <a:gd name="connsiteX16" fmla="*/ 609600 w 684865"/>
              <a:gd name="connsiteY16" fmla="*/ 1054100 h 3879850"/>
              <a:gd name="connsiteX17" fmla="*/ 622300 w 684865"/>
              <a:gd name="connsiteY17" fmla="*/ 1092200 h 3879850"/>
              <a:gd name="connsiteX18" fmla="*/ 628650 w 684865"/>
              <a:gd name="connsiteY18" fmla="*/ 1111250 h 3879850"/>
              <a:gd name="connsiteX19" fmla="*/ 654050 w 684865"/>
              <a:gd name="connsiteY19" fmla="*/ 1187450 h 3879850"/>
              <a:gd name="connsiteX20" fmla="*/ 666750 w 684865"/>
              <a:gd name="connsiteY20" fmla="*/ 1225550 h 3879850"/>
              <a:gd name="connsiteX21" fmla="*/ 673100 w 684865"/>
              <a:gd name="connsiteY21" fmla="*/ 1244600 h 3879850"/>
              <a:gd name="connsiteX22" fmla="*/ 679450 w 684865"/>
              <a:gd name="connsiteY22" fmla="*/ 1270000 h 3879850"/>
              <a:gd name="connsiteX23" fmla="*/ 660400 w 684865"/>
              <a:gd name="connsiteY23" fmla="*/ 1568450 h 3879850"/>
              <a:gd name="connsiteX24" fmla="*/ 654050 w 684865"/>
              <a:gd name="connsiteY24" fmla="*/ 1625600 h 3879850"/>
              <a:gd name="connsiteX25" fmla="*/ 647700 w 684865"/>
              <a:gd name="connsiteY25" fmla="*/ 1644650 h 3879850"/>
              <a:gd name="connsiteX26" fmla="*/ 609600 w 684865"/>
              <a:gd name="connsiteY26" fmla="*/ 1657350 h 3879850"/>
              <a:gd name="connsiteX27" fmla="*/ 577850 w 684865"/>
              <a:gd name="connsiteY27" fmla="*/ 1689100 h 3879850"/>
              <a:gd name="connsiteX28" fmla="*/ 558800 w 684865"/>
              <a:gd name="connsiteY28" fmla="*/ 1708150 h 3879850"/>
              <a:gd name="connsiteX29" fmla="*/ 539750 w 684865"/>
              <a:gd name="connsiteY29" fmla="*/ 1714500 h 3879850"/>
              <a:gd name="connsiteX30" fmla="*/ 520700 w 684865"/>
              <a:gd name="connsiteY30" fmla="*/ 1727200 h 3879850"/>
              <a:gd name="connsiteX31" fmla="*/ 488950 w 684865"/>
              <a:gd name="connsiteY31" fmla="*/ 1765300 h 3879850"/>
              <a:gd name="connsiteX32" fmla="*/ 476250 w 684865"/>
              <a:gd name="connsiteY32" fmla="*/ 1784350 h 3879850"/>
              <a:gd name="connsiteX33" fmla="*/ 469900 w 684865"/>
              <a:gd name="connsiteY33" fmla="*/ 1803400 h 3879850"/>
              <a:gd name="connsiteX34" fmla="*/ 450850 w 684865"/>
              <a:gd name="connsiteY34" fmla="*/ 1809750 h 3879850"/>
              <a:gd name="connsiteX35" fmla="*/ 400050 w 684865"/>
              <a:gd name="connsiteY35" fmla="*/ 1854200 h 3879850"/>
              <a:gd name="connsiteX36" fmla="*/ 381000 w 684865"/>
              <a:gd name="connsiteY36" fmla="*/ 1866900 h 3879850"/>
              <a:gd name="connsiteX37" fmla="*/ 342900 w 684865"/>
              <a:gd name="connsiteY37" fmla="*/ 1924050 h 3879850"/>
              <a:gd name="connsiteX38" fmla="*/ 317500 w 684865"/>
              <a:gd name="connsiteY38" fmla="*/ 1968500 h 3879850"/>
              <a:gd name="connsiteX39" fmla="*/ 304800 w 684865"/>
              <a:gd name="connsiteY39" fmla="*/ 2006600 h 3879850"/>
              <a:gd name="connsiteX40" fmla="*/ 298450 w 684865"/>
              <a:gd name="connsiteY40" fmla="*/ 2025650 h 3879850"/>
              <a:gd name="connsiteX41" fmla="*/ 266700 w 684865"/>
              <a:gd name="connsiteY41" fmla="*/ 2082800 h 3879850"/>
              <a:gd name="connsiteX42" fmla="*/ 247650 w 684865"/>
              <a:gd name="connsiteY42" fmla="*/ 2089150 h 3879850"/>
              <a:gd name="connsiteX43" fmla="*/ 241300 w 684865"/>
              <a:gd name="connsiteY43" fmla="*/ 2114550 h 3879850"/>
              <a:gd name="connsiteX44" fmla="*/ 228600 w 684865"/>
              <a:gd name="connsiteY44" fmla="*/ 2152650 h 3879850"/>
              <a:gd name="connsiteX45" fmla="*/ 222250 w 684865"/>
              <a:gd name="connsiteY45" fmla="*/ 2171700 h 3879850"/>
              <a:gd name="connsiteX46" fmla="*/ 215900 w 684865"/>
              <a:gd name="connsiteY46" fmla="*/ 2197100 h 3879850"/>
              <a:gd name="connsiteX47" fmla="*/ 203200 w 684865"/>
              <a:gd name="connsiteY47" fmla="*/ 2235200 h 3879850"/>
              <a:gd name="connsiteX48" fmla="*/ 190500 w 684865"/>
              <a:gd name="connsiteY48" fmla="*/ 2432050 h 3879850"/>
              <a:gd name="connsiteX49" fmla="*/ 171450 w 684865"/>
              <a:gd name="connsiteY49" fmla="*/ 2476500 h 3879850"/>
              <a:gd name="connsiteX50" fmla="*/ 165100 w 684865"/>
              <a:gd name="connsiteY50" fmla="*/ 2495550 h 3879850"/>
              <a:gd name="connsiteX51" fmla="*/ 171450 w 684865"/>
              <a:gd name="connsiteY51" fmla="*/ 2692400 h 3879850"/>
              <a:gd name="connsiteX52" fmla="*/ 184150 w 684865"/>
              <a:gd name="connsiteY52" fmla="*/ 2730500 h 3879850"/>
              <a:gd name="connsiteX53" fmla="*/ 196850 w 684865"/>
              <a:gd name="connsiteY53" fmla="*/ 2774950 h 3879850"/>
              <a:gd name="connsiteX54" fmla="*/ 190500 w 684865"/>
              <a:gd name="connsiteY54" fmla="*/ 3035300 h 3879850"/>
              <a:gd name="connsiteX55" fmla="*/ 196850 w 684865"/>
              <a:gd name="connsiteY55" fmla="*/ 3054350 h 3879850"/>
              <a:gd name="connsiteX56" fmla="*/ 209550 w 684865"/>
              <a:gd name="connsiteY56" fmla="*/ 3105150 h 3879850"/>
              <a:gd name="connsiteX57" fmla="*/ 203200 w 684865"/>
              <a:gd name="connsiteY57" fmla="*/ 3162300 h 3879850"/>
              <a:gd name="connsiteX58" fmla="*/ 184150 w 684865"/>
              <a:gd name="connsiteY58" fmla="*/ 3168650 h 3879850"/>
              <a:gd name="connsiteX59" fmla="*/ 165100 w 684865"/>
              <a:gd name="connsiteY59" fmla="*/ 3181350 h 3879850"/>
              <a:gd name="connsiteX60" fmla="*/ 127000 w 684865"/>
              <a:gd name="connsiteY60" fmla="*/ 3251200 h 3879850"/>
              <a:gd name="connsiteX61" fmla="*/ 114300 w 684865"/>
              <a:gd name="connsiteY61" fmla="*/ 3276600 h 3879850"/>
              <a:gd name="connsiteX62" fmla="*/ 107950 w 684865"/>
              <a:gd name="connsiteY62" fmla="*/ 3302000 h 3879850"/>
              <a:gd name="connsiteX63" fmla="*/ 101600 w 684865"/>
              <a:gd name="connsiteY63" fmla="*/ 3321050 h 3879850"/>
              <a:gd name="connsiteX64" fmla="*/ 88900 w 684865"/>
              <a:gd name="connsiteY64" fmla="*/ 3378200 h 3879850"/>
              <a:gd name="connsiteX65" fmla="*/ 63500 w 684865"/>
              <a:gd name="connsiteY65" fmla="*/ 3416300 h 3879850"/>
              <a:gd name="connsiteX66" fmla="*/ 50800 w 684865"/>
              <a:gd name="connsiteY66" fmla="*/ 3435350 h 3879850"/>
              <a:gd name="connsiteX67" fmla="*/ 38100 w 684865"/>
              <a:gd name="connsiteY67" fmla="*/ 3454400 h 3879850"/>
              <a:gd name="connsiteX68" fmla="*/ 25400 w 684865"/>
              <a:gd name="connsiteY68" fmla="*/ 3492500 h 3879850"/>
              <a:gd name="connsiteX69" fmla="*/ 0 w 684865"/>
              <a:gd name="connsiteY69" fmla="*/ 3549650 h 3879850"/>
              <a:gd name="connsiteX70" fmla="*/ 0 w 684865"/>
              <a:gd name="connsiteY70" fmla="*/ 3879850 h 3879850"/>
              <a:gd name="connsiteX0" fmla="*/ 361950 w 684865"/>
              <a:gd name="connsiteY0" fmla="*/ 45508 h 3925358"/>
              <a:gd name="connsiteX1" fmla="*/ 374650 w 684865"/>
              <a:gd name="connsiteY1" fmla="*/ 45508 h 3925358"/>
              <a:gd name="connsiteX2" fmla="*/ 361950 w 684865"/>
              <a:gd name="connsiteY2" fmla="*/ 318558 h 3925358"/>
              <a:gd name="connsiteX3" fmla="*/ 412750 w 684865"/>
              <a:gd name="connsiteY3" fmla="*/ 388408 h 3925358"/>
              <a:gd name="connsiteX4" fmla="*/ 425450 w 684865"/>
              <a:gd name="connsiteY4" fmla="*/ 407458 h 3925358"/>
              <a:gd name="connsiteX5" fmla="*/ 431800 w 684865"/>
              <a:gd name="connsiteY5" fmla="*/ 426508 h 3925358"/>
              <a:gd name="connsiteX6" fmla="*/ 457200 w 684865"/>
              <a:gd name="connsiteY6" fmla="*/ 464608 h 3925358"/>
              <a:gd name="connsiteX7" fmla="*/ 495300 w 684865"/>
              <a:gd name="connsiteY7" fmla="*/ 490008 h 3925358"/>
              <a:gd name="connsiteX8" fmla="*/ 508000 w 684865"/>
              <a:gd name="connsiteY8" fmla="*/ 528108 h 3925358"/>
              <a:gd name="connsiteX9" fmla="*/ 514350 w 684865"/>
              <a:gd name="connsiteY9" fmla="*/ 547158 h 3925358"/>
              <a:gd name="connsiteX10" fmla="*/ 527050 w 684865"/>
              <a:gd name="connsiteY10" fmla="*/ 604308 h 3925358"/>
              <a:gd name="connsiteX11" fmla="*/ 539750 w 684865"/>
              <a:gd name="connsiteY11" fmla="*/ 877358 h 3925358"/>
              <a:gd name="connsiteX12" fmla="*/ 552450 w 684865"/>
              <a:gd name="connsiteY12" fmla="*/ 921808 h 3925358"/>
              <a:gd name="connsiteX13" fmla="*/ 571500 w 684865"/>
              <a:gd name="connsiteY13" fmla="*/ 991658 h 3925358"/>
              <a:gd name="connsiteX14" fmla="*/ 584200 w 684865"/>
              <a:gd name="connsiteY14" fmla="*/ 1010708 h 3925358"/>
              <a:gd name="connsiteX15" fmla="*/ 596900 w 684865"/>
              <a:gd name="connsiteY15" fmla="*/ 1048808 h 3925358"/>
              <a:gd name="connsiteX16" fmla="*/ 603250 w 684865"/>
              <a:gd name="connsiteY16" fmla="*/ 1067858 h 3925358"/>
              <a:gd name="connsiteX17" fmla="*/ 609600 w 684865"/>
              <a:gd name="connsiteY17" fmla="*/ 1099608 h 3925358"/>
              <a:gd name="connsiteX18" fmla="*/ 622300 w 684865"/>
              <a:gd name="connsiteY18" fmla="*/ 1137708 h 3925358"/>
              <a:gd name="connsiteX19" fmla="*/ 628650 w 684865"/>
              <a:gd name="connsiteY19" fmla="*/ 1156758 h 3925358"/>
              <a:gd name="connsiteX20" fmla="*/ 654050 w 684865"/>
              <a:gd name="connsiteY20" fmla="*/ 1232958 h 3925358"/>
              <a:gd name="connsiteX21" fmla="*/ 666750 w 684865"/>
              <a:gd name="connsiteY21" fmla="*/ 1271058 h 3925358"/>
              <a:gd name="connsiteX22" fmla="*/ 673100 w 684865"/>
              <a:gd name="connsiteY22" fmla="*/ 1290108 h 3925358"/>
              <a:gd name="connsiteX23" fmla="*/ 679450 w 684865"/>
              <a:gd name="connsiteY23" fmla="*/ 1315508 h 3925358"/>
              <a:gd name="connsiteX24" fmla="*/ 660400 w 684865"/>
              <a:gd name="connsiteY24" fmla="*/ 1613958 h 3925358"/>
              <a:gd name="connsiteX25" fmla="*/ 654050 w 684865"/>
              <a:gd name="connsiteY25" fmla="*/ 1671108 h 3925358"/>
              <a:gd name="connsiteX26" fmla="*/ 647700 w 684865"/>
              <a:gd name="connsiteY26" fmla="*/ 1690158 h 3925358"/>
              <a:gd name="connsiteX27" fmla="*/ 609600 w 684865"/>
              <a:gd name="connsiteY27" fmla="*/ 1702858 h 3925358"/>
              <a:gd name="connsiteX28" fmla="*/ 577850 w 684865"/>
              <a:gd name="connsiteY28" fmla="*/ 1734608 h 3925358"/>
              <a:gd name="connsiteX29" fmla="*/ 558800 w 684865"/>
              <a:gd name="connsiteY29" fmla="*/ 1753658 h 3925358"/>
              <a:gd name="connsiteX30" fmla="*/ 539750 w 684865"/>
              <a:gd name="connsiteY30" fmla="*/ 1760008 h 3925358"/>
              <a:gd name="connsiteX31" fmla="*/ 520700 w 684865"/>
              <a:gd name="connsiteY31" fmla="*/ 1772708 h 3925358"/>
              <a:gd name="connsiteX32" fmla="*/ 488950 w 684865"/>
              <a:gd name="connsiteY32" fmla="*/ 1810808 h 3925358"/>
              <a:gd name="connsiteX33" fmla="*/ 476250 w 684865"/>
              <a:gd name="connsiteY33" fmla="*/ 1829858 h 3925358"/>
              <a:gd name="connsiteX34" fmla="*/ 469900 w 684865"/>
              <a:gd name="connsiteY34" fmla="*/ 1848908 h 3925358"/>
              <a:gd name="connsiteX35" fmla="*/ 450850 w 684865"/>
              <a:gd name="connsiteY35" fmla="*/ 1855258 h 3925358"/>
              <a:gd name="connsiteX36" fmla="*/ 400050 w 684865"/>
              <a:gd name="connsiteY36" fmla="*/ 1899708 h 3925358"/>
              <a:gd name="connsiteX37" fmla="*/ 381000 w 684865"/>
              <a:gd name="connsiteY37" fmla="*/ 1912408 h 3925358"/>
              <a:gd name="connsiteX38" fmla="*/ 342900 w 684865"/>
              <a:gd name="connsiteY38" fmla="*/ 1969558 h 3925358"/>
              <a:gd name="connsiteX39" fmla="*/ 317500 w 684865"/>
              <a:gd name="connsiteY39" fmla="*/ 2014008 h 3925358"/>
              <a:gd name="connsiteX40" fmla="*/ 304800 w 684865"/>
              <a:gd name="connsiteY40" fmla="*/ 2052108 h 3925358"/>
              <a:gd name="connsiteX41" fmla="*/ 298450 w 684865"/>
              <a:gd name="connsiteY41" fmla="*/ 2071158 h 3925358"/>
              <a:gd name="connsiteX42" fmla="*/ 266700 w 684865"/>
              <a:gd name="connsiteY42" fmla="*/ 2128308 h 3925358"/>
              <a:gd name="connsiteX43" fmla="*/ 247650 w 684865"/>
              <a:gd name="connsiteY43" fmla="*/ 2134658 h 3925358"/>
              <a:gd name="connsiteX44" fmla="*/ 241300 w 684865"/>
              <a:gd name="connsiteY44" fmla="*/ 2160058 h 3925358"/>
              <a:gd name="connsiteX45" fmla="*/ 228600 w 684865"/>
              <a:gd name="connsiteY45" fmla="*/ 2198158 h 3925358"/>
              <a:gd name="connsiteX46" fmla="*/ 222250 w 684865"/>
              <a:gd name="connsiteY46" fmla="*/ 2217208 h 3925358"/>
              <a:gd name="connsiteX47" fmla="*/ 215900 w 684865"/>
              <a:gd name="connsiteY47" fmla="*/ 2242608 h 3925358"/>
              <a:gd name="connsiteX48" fmla="*/ 203200 w 684865"/>
              <a:gd name="connsiteY48" fmla="*/ 2280708 h 3925358"/>
              <a:gd name="connsiteX49" fmla="*/ 190500 w 684865"/>
              <a:gd name="connsiteY49" fmla="*/ 2477558 h 3925358"/>
              <a:gd name="connsiteX50" fmla="*/ 171450 w 684865"/>
              <a:gd name="connsiteY50" fmla="*/ 2522008 h 3925358"/>
              <a:gd name="connsiteX51" fmla="*/ 165100 w 684865"/>
              <a:gd name="connsiteY51" fmla="*/ 2541058 h 3925358"/>
              <a:gd name="connsiteX52" fmla="*/ 171450 w 684865"/>
              <a:gd name="connsiteY52" fmla="*/ 2737908 h 3925358"/>
              <a:gd name="connsiteX53" fmla="*/ 184150 w 684865"/>
              <a:gd name="connsiteY53" fmla="*/ 2776008 h 3925358"/>
              <a:gd name="connsiteX54" fmla="*/ 196850 w 684865"/>
              <a:gd name="connsiteY54" fmla="*/ 2820458 h 3925358"/>
              <a:gd name="connsiteX55" fmla="*/ 190500 w 684865"/>
              <a:gd name="connsiteY55" fmla="*/ 3080808 h 3925358"/>
              <a:gd name="connsiteX56" fmla="*/ 196850 w 684865"/>
              <a:gd name="connsiteY56" fmla="*/ 3099858 h 3925358"/>
              <a:gd name="connsiteX57" fmla="*/ 209550 w 684865"/>
              <a:gd name="connsiteY57" fmla="*/ 3150658 h 3925358"/>
              <a:gd name="connsiteX58" fmla="*/ 203200 w 684865"/>
              <a:gd name="connsiteY58" fmla="*/ 3207808 h 3925358"/>
              <a:gd name="connsiteX59" fmla="*/ 184150 w 684865"/>
              <a:gd name="connsiteY59" fmla="*/ 3214158 h 3925358"/>
              <a:gd name="connsiteX60" fmla="*/ 165100 w 684865"/>
              <a:gd name="connsiteY60" fmla="*/ 3226858 h 3925358"/>
              <a:gd name="connsiteX61" fmla="*/ 127000 w 684865"/>
              <a:gd name="connsiteY61" fmla="*/ 3296708 h 3925358"/>
              <a:gd name="connsiteX62" fmla="*/ 114300 w 684865"/>
              <a:gd name="connsiteY62" fmla="*/ 3322108 h 3925358"/>
              <a:gd name="connsiteX63" fmla="*/ 107950 w 684865"/>
              <a:gd name="connsiteY63" fmla="*/ 3347508 h 3925358"/>
              <a:gd name="connsiteX64" fmla="*/ 101600 w 684865"/>
              <a:gd name="connsiteY64" fmla="*/ 3366558 h 3925358"/>
              <a:gd name="connsiteX65" fmla="*/ 88900 w 684865"/>
              <a:gd name="connsiteY65" fmla="*/ 3423708 h 3925358"/>
              <a:gd name="connsiteX66" fmla="*/ 63500 w 684865"/>
              <a:gd name="connsiteY66" fmla="*/ 3461808 h 3925358"/>
              <a:gd name="connsiteX67" fmla="*/ 50800 w 684865"/>
              <a:gd name="connsiteY67" fmla="*/ 3480858 h 3925358"/>
              <a:gd name="connsiteX68" fmla="*/ 38100 w 684865"/>
              <a:gd name="connsiteY68" fmla="*/ 3499908 h 3925358"/>
              <a:gd name="connsiteX69" fmla="*/ 25400 w 684865"/>
              <a:gd name="connsiteY69" fmla="*/ 3538008 h 3925358"/>
              <a:gd name="connsiteX70" fmla="*/ 0 w 684865"/>
              <a:gd name="connsiteY70" fmla="*/ 3595158 h 3925358"/>
              <a:gd name="connsiteX71" fmla="*/ 0 w 684865"/>
              <a:gd name="connsiteY71" fmla="*/ 3925358 h 3925358"/>
              <a:gd name="connsiteX0" fmla="*/ 361950 w 684865"/>
              <a:gd name="connsiteY0" fmla="*/ 45508 h 3925358"/>
              <a:gd name="connsiteX1" fmla="*/ 374650 w 684865"/>
              <a:gd name="connsiteY1" fmla="*/ 45508 h 3925358"/>
              <a:gd name="connsiteX2" fmla="*/ 361950 w 684865"/>
              <a:gd name="connsiteY2" fmla="*/ 318558 h 3925358"/>
              <a:gd name="connsiteX3" fmla="*/ 412750 w 684865"/>
              <a:gd name="connsiteY3" fmla="*/ 388408 h 3925358"/>
              <a:gd name="connsiteX4" fmla="*/ 425450 w 684865"/>
              <a:gd name="connsiteY4" fmla="*/ 407458 h 3925358"/>
              <a:gd name="connsiteX5" fmla="*/ 431800 w 684865"/>
              <a:gd name="connsiteY5" fmla="*/ 426508 h 3925358"/>
              <a:gd name="connsiteX6" fmla="*/ 457200 w 684865"/>
              <a:gd name="connsiteY6" fmla="*/ 464608 h 3925358"/>
              <a:gd name="connsiteX7" fmla="*/ 495300 w 684865"/>
              <a:gd name="connsiteY7" fmla="*/ 490008 h 3925358"/>
              <a:gd name="connsiteX8" fmla="*/ 508000 w 684865"/>
              <a:gd name="connsiteY8" fmla="*/ 528108 h 3925358"/>
              <a:gd name="connsiteX9" fmla="*/ 514350 w 684865"/>
              <a:gd name="connsiteY9" fmla="*/ 547158 h 3925358"/>
              <a:gd name="connsiteX10" fmla="*/ 527050 w 684865"/>
              <a:gd name="connsiteY10" fmla="*/ 604308 h 3925358"/>
              <a:gd name="connsiteX11" fmla="*/ 539750 w 684865"/>
              <a:gd name="connsiteY11" fmla="*/ 877358 h 3925358"/>
              <a:gd name="connsiteX12" fmla="*/ 552450 w 684865"/>
              <a:gd name="connsiteY12" fmla="*/ 921808 h 3925358"/>
              <a:gd name="connsiteX13" fmla="*/ 571500 w 684865"/>
              <a:gd name="connsiteY13" fmla="*/ 991658 h 3925358"/>
              <a:gd name="connsiteX14" fmla="*/ 584200 w 684865"/>
              <a:gd name="connsiteY14" fmla="*/ 1010708 h 3925358"/>
              <a:gd name="connsiteX15" fmla="*/ 596900 w 684865"/>
              <a:gd name="connsiteY15" fmla="*/ 1048808 h 3925358"/>
              <a:gd name="connsiteX16" fmla="*/ 603250 w 684865"/>
              <a:gd name="connsiteY16" fmla="*/ 1067858 h 3925358"/>
              <a:gd name="connsiteX17" fmla="*/ 609600 w 684865"/>
              <a:gd name="connsiteY17" fmla="*/ 1099608 h 3925358"/>
              <a:gd name="connsiteX18" fmla="*/ 622300 w 684865"/>
              <a:gd name="connsiteY18" fmla="*/ 1137708 h 3925358"/>
              <a:gd name="connsiteX19" fmla="*/ 628650 w 684865"/>
              <a:gd name="connsiteY19" fmla="*/ 1156758 h 3925358"/>
              <a:gd name="connsiteX20" fmla="*/ 654050 w 684865"/>
              <a:gd name="connsiteY20" fmla="*/ 1232958 h 3925358"/>
              <a:gd name="connsiteX21" fmla="*/ 666750 w 684865"/>
              <a:gd name="connsiteY21" fmla="*/ 1271058 h 3925358"/>
              <a:gd name="connsiteX22" fmla="*/ 673100 w 684865"/>
              <a:gd name="connsiteY22" fmla="*/ 1290108 h 3925358"/>
              <a:gd name="connsiteX23" fmla="*/ 679450 w 684865"/>
              <a:gd name="connsiteY23" fmla="*/ 1315508 h 3925358"/>
              <a:gd name="connsiteX24" fmla="*/ 660400 w 684865"/>
              <a:gd name="connsiteY24" fmla="*/ 1613958 h 3925358"/>
              <a:gd name="connsiteX25" fmla="*/ 654050 w 684865"/>
              <a:gd name="connsiteY25" fmla="*/ 1671108 h 3925358"/>
              <a:gd name="connsiteX26" fmla="*/ 647700 w 684865"/>
              <a:gd name="connsiteY26" fmla="*/ 1690158 h 3925358"/>
              <a:gd name="connsiteX27" fmla="*/ 609600 w 684865"/>
              <a:gd name="connsiteY27" fmla="*/ 1702858 h 3925358"/>
              <a:gd name="connsiteX28" fmla="*/ 577850 w 684865"/>
              <a:gd name="connsiteY28" fmla="*/ 1734608 h 3925358"/>
              <a:gd name="connsiteX29" fmla="*/ 558800 w 684865"/>
              <a:gd name="connsiteY29" fmla="*/ 1753658 h 3925358"/>
              <a:gd name="connsiteX30" fmla="*/ 539750 w 684865"/>
              <a:gd name="connsiteY30" fmla="*/ 1760008 h 3925358"/>
              <a:gd name="connsiteX31" fmla="*/ 520700 w 684865"/>
              <a:gd name="connsiteY31" fmla="*/ 1772708 h 3925358"/>
              <a:gd name="connsiteX32" fmla="*/ 488950 w 684865"/>
              <a:gd name="connsiteY32" fmla="*/ 1810808 h 3925358"/>
              <a:gd name="connsiteX33" fmla="*/ 476250 w 684865"/>
              <a:gd name="connsiteY33" fmla="*/ 1829858 h 3925358"/>
              <a:gd name="connsiteX34" fmla="*/ 469900 w 684865"/>
              <a:gd name="connsiteY34" fmla="*/ 1848908 h 3925358"/>
              <a:gd name="connsiteX35" fmla="*/ 450850 w 684865"/>
              <a:gd name="connsiteY35" fmla="*/ 1855258 h 3925358"/>
              <a:gd name="connsiteX36" fmla="*/ 400050 w 684865"/>
              <a:gd name="connsiteY36" fmla="*/ 1899708 h 3925358"/>
              <a:gd name="connsiteX37" fmla="*/ 381000 w 684865"/>
              <a:gd name="connsiteY37" fmla="*/ 1912408 h 3925358"/>
              <a:gd name="connsiteX38" fmla="*/ 342900 w 684865"/>
              <a:gd name="connsiteY38" fmla="*/ 1969558 h 3925358"/>
              <a:gd name="connsiteX39" fmla="*/ 317500 w 684865"/>
              <a:gd name="connsiteY39" fmla="*/ 2014008 h 3925358"/>
              <a:gd name="connsiteX40" fmla="*/ 304800 w 684865"/>
              <a:gd name="connsiteY40" fmla="*/ 2052108 h 3925358"/>
              <a:gd name="connsiteX41" fmla="*/ 298450 w 684865"/>
              <a:gd name="connsiteY41" fmla="*/ 2071158 h 3925358"/>
              <a:gd name="connsiteX42" fmla="*/ 266700 w 684865"/>
              <a:gd name="connsiteY42" fmla="*/ 2128308 h 3925358"/>
              <a:gd name="connsiteX43" fmla="*/ 247650 w 684865"/>
              <a:gd name="connsiteY43" fmla="*/ 2134658 h 3925358"/>
              <a:gd name="connsiteX44" fmla="*/ 241300 w 684865"/>
              <a:gd name="connsiteY44" fmla="*/ 2160058 h 3925358"/>
              <a:gd name="connsiteX45" fmla="*/ 228600 w 684865"/>
              <a:gd name="connsiteY45" fmla="*/ 2198158 h 3925358"/>
              <a:gd name="connsiteX46" fmla="*/ 222250 w 684865"/>
              <a:gd name="connsiteY46" fmla="*/ 2217208 h 3925358"/>
              <a:gd name="connsiteX47" fmla="*/ 215900 w 684865"/>
              <a:gd name="connsiteY47" fmla="*/ 2242608 h 3925358"/>
              <a:gd name="connsiteX48" fmla="*/ 203200 w 684865"/>
              <a:gd name="connsiteY48" fmla="*/ 2280708 h 3925358"/>
              <a:gd name="connsiteX49" fmla="*/ 190500 w 684865"/>
              <a:gd name="connsiteY49" fmla="*/ 2477558 h 3925358"/>
              <a:gd name="connsiteX50" fmla="*/ 171450 w 684865"/>
              <a:gd name="connsiteY50" fmla="*/ 2522008 h 3925358"/>
              <a:gd name="connsiteX51" fmla="*/ 165100 w 684865"/>
              <a:gd name="connsiteY51" fmla="*/ 2541058 h 3925358"/>
              <a:gd name="connsiteX52" fmla="*/ 171450 w 684865"/>
              <a:gd name="connsiteY52" fmla="*/ 2737908 h 3925358"/>
              <a:gd name="connsiteX53" fmla="*/ 184150 w 684865"/>
              <a:gd name="connsiteY53" fmla="*/ 2776008 h 3925358"/>
              <a:gd name="connsiteX54" fmla="*/ 196850 w 684865"/>
              <a:gd name="connsiteY54" fmla="*/ 2820458 h 3925358"/>
              <a:gd name="connsiteX55" fmla="*/ 190500 w 684865"/>
              <a:gd name="connsiteY55" fmla="*/ 3080808 h 3925358"/>
              <a:gd name="connsiteX56" fmla="*/ 196850 w 684865"/>
              <a:gd name="connsiteY56" fmla="*/ 3099858 h 3925358"/>
              <a:gd name="connsiteX57" fmla="*/ 209550 w 684865"/>
              <a:gd name="connsiteY57" fmla="*/ 3150658 h 3925358"/>
              <a:gd name="connsiteX58" fmla="*/ 203200 w 684865"/>
              <a:gd name="connsiteY58" fmla="*/ 3207808 h 3925358"/>
              <a:gd name="connsiteX59" fmla="*/ 184150 w 684865"/>
              <a:gd name="connsiteY59" fmla="*/ 3214158 h 3925358"/>
              <a:gd name="connsiteX60" fmla="*/ 165100 w 684865"/>
              <a:gd name="connsiteY60" fmla="*/ 3226858 h 3925358"/>
              <a:gd name="connsiteX61" fmla="*/ 127000 w 684865"/>
              <a:gd name="connsiteY61" fmla="*/ 3296708 h 3925358"/>
              <a:gd name="connsiteX62" fmla="*/ 114300 w 684865"/>
              <a:gd name="connsiteY62" fmla="*/ 3322108 h 3925358"/>
              <a:gd name="connsiteX63" fmla="*/ 107950 w 684865"/>
              <a:gd name="connsiteY63" fmla="*/ 3347508 h 3925358"/>
              <a:gd name="connsiteX64" fmla="*/ 101600 w 684865"/>
              <a:gd name="connsiteY64" fmla="*/ 3366558 h 3925358"/>
              <a:gd name="connsiteX65" fmla="*/ 88900 w 684865"/>
              <a:gd name="connsiteY65" fmla="*/ 3423708 h 3925358"/>
              <a:gd name="connsiteX66" fmla="*/ 63500 w 684865"/>
              <a:gd name="connsiteY66" fmla="*/ 3461808 h 3925358"/>
              <a:gd name="connsiteX67" fmla="*/ 50800 w 684865"/>
              <a:gd name="connsiteY67" fmla="*/ 3480858 h 3925358"/>
              <a:gd name="connsiteX68" fmla="*/ 38100 w 684865"/>
              <a:gd name="connsiteY68" fmla="*/ 3499908 h 3925358"/>
              <a:gd name="connsiteX69" fmla="*/ 25400 w 684865"/>
              <a:gd name="connsiteY69" fmla="*/ 3538008 h 3925358"/>
              <a:gd name="connsiteX70" fmla="*/ 0 w 684865"/>
              <a:gd name="connsiteY70" fmla="*/ 3595158 h 3925358"/>
              <a:gd name="connsiteX71" fmla="*/ 0 w 684865"/>
              <a:gd name="connsiteY71" fmla="*/ 3925358 h 3925358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12750 w 684865"/>
              <a:gd name="connsiteY2" fmla="*/ 342900 h 3879850"/>
              <a:gd name="connsiteX3" fmla="*/ 425450 w 684865"/>
              <a:gd name="connsiteY3" fmla="*/ 361950 h 3879850"/>
              <a:gd name="connsiteX4" fmla="*/ 431800 w 684865"/>
              <a:gd name="connsiteY4" fmla="*/ 381000 h 3879850"/>
              <a:gd name="connsiteX5" fmla="*/ 457200 w 684865"/>
              <a:gd name="connsiteY5" fmla="*/ 419100 h 3879850"/>
              <a:gd name="connsiteX6" fmla="*/ 495300 w 684865"/>
              <a:gd name="connsiteY6" fmla="*/ 444500 h 3879850"/>
              <a:gd name="connsiteX7" fmla="*/ 508000 w 684865"/>
              <a:gd name="connsiteY7" fmla="*/ 482600 h 3879850"/>
              <a:gd name="connsiteX8" fmla="*/ 514350 w 684865"/>
              <a:gd name="connsiteY8" fmla="*/ 501650 h 3879850"/>
              <a:gd name="connsiteX9" fmla="*/ 527050 w 684865"/>
              <a:gd name="connsiteY9" fmla="*/ 558800 h 3879850"/>
              <a:gd name="connsiteX10" fmla="*/ 539750 w 684865"/>
              <a:gd name="connsiteY10" fmla="*/ 831850 h 3879850"/>
              <a:gd name="connsiteX11" fmla="*/ 552450 w 684865"/>
              <a:gd name="connsiteY11" fmla="*/ 876300 h 3879850"/>
              <a:gd name="connsiteX12" fmla="*/ 571500 w 684865"/>
              <a:gd name="connsiteY12" fmla="*/ 946150 h 3879850"/>
              <a:gd name="connsiteX13" fmla="*/ 584200 w 684865"/>
              <a:gd name="connsiteY13" fmla="*/ 965200 h 3879850"/>
              <a:gd name="connsiteX14" fmla="*/ 596900 w 684865"/>
              <a:gd name="connsiteY14" fmla="*/ 1003300 h 3879850"/>
              <a:gd name="connsiteX15" fmla="*/ 603250 w 684865"/>
              <a:gd name="connsiteY15" fmla="*/ 1022350 h 3879850"/>
              <a:gd name="connsiteX16" fmla="*/ 609600 w 684865"/>
              <a:gd name="connsiteY16" fmla="*/ 1054100 h 3879850"/>
              <a:gd name="connsiteX17" fmla="*/ 622300 w 684865"/>
              <a:gd name="connsiteY17" fmla="*/ 1092200 h 3879850"/>
              <a:gd name="connsiteX18" fmla="*/ 628650 w 684865"/>
              <a:gd name="connsiteY18" fmla="*/ 1111250 h 3879850"/>
              <a:gd name="connsiteX19" fmla="*/ 654050 w 684865"/>
              <a:gd name="connsiteY19" fmla="*/ 1187450 h 3879850"/>
              <a:gd name="connsiteX20" fmla="*/ 666750 w 684865"/>
              <a:gd name="connsiteY20" fmla="*/ 1225550 h 3879850"/>
              <a:gd name="connsiteX21" fmla="*/ 673100 w 684865"/>
              <a:gd name="connsiteY21" fmla="*/ 1244600 h 3879850"/>
              <a:gd name="connsiteX22" fmla="*/ 679450 w 684865"/>
              <a:gd name="connsiteY22" fmla="*/ 1270000 h 3879850"/>
              <a:gd name="connsiteX23" fmla="*/ 660400 w 684865"/>
              <a:gd name="connsiteY23" fmla="*/ 1568450 h 3879850"/>
              <a:gd name="connsiteX24" fmla="*/ 654050 w 684865"/>
              <a:gd name="connsiteY24" fmla="*/ 1625600 h 3879850"/>
              <a:gd name="connsiteX25" fmla="*/ 647700 w 684865"/>
              <a:gd name="connsiteY25" fmla="*/ 1644650 h 3879850"/>
              <a:gd name="connsiteX26" fmla="*/ 609600 w 684865"/>
              <a:gd name="connsiteY26" fmla="*/ 1657350 h 3879850"/>
              <a:gd name="connsiteX27" fmla="*/ 577850 w 684865"/>
              <a:gd name="connsiteY27" fmla="*/ 1689100 h 3879850"/>
              <a:gd name="connsiteX28" fmla="*/ 558800 w 684865"/>
              <a:gd name="connsiteY28" fmla="*/ 1708150 h 3879850"/>
              <a:gd name="connsiteX29" fmla="*/ 539750 w 684865"/>
              <a:gd name="connsiteY29" fmla="*/ 1714500 h 3879850"/>
              <a:gd name="connsiteX30" fmla="*/ 520700 w 684865"/>
              <a:gd name="connsiteY30" fmla="*/ 1727200 h 3879850"/>
              <a:gd name="connsiteX31" fmla="*/ 488950 w 684865"/>
              <a:gd name="connsiteY31" fmla="*/ 1765300 h 3879850"/>
              <a:gd name="connsiteX32" fmla="*/ 476250 w 684865"/>
              <a:gd name="connsiteY32" fmla="*/ 1784350 h 3879850"/>
              <a:gd name="connsiteX33" fmla="*/ 469900 w 684865"/>
              <a:gd name="connsiteY33" fmla="*/ 1803400 h 3879850"/>
              <a:gd name="connsiteX34" fmla="*/ 450850 w 684865"/>
              <a:gd name="connsiteY34" fmla="*/ 1809750 h 3879850"/>
              <a:gd name="connsiteX35" fmla="*/ 400050 w 684865"/>
              <a:gd name="connsiteY35" fmla="*/ 1854200 h 3879850"/>
              <a:gd name="connsiteX36" fmla="*/ 381000 w 684865"/>
              <a:gd name="connsiteY36" fmla="*/ 1866900 h 3879850"/>
              <a:gd name="connsiteX37" fmla="*/ 342900 w 684865"/>
              <a:gd name="connsiteY37" fmla="*/ 1924050 h 3879850"/>
              <a:gd name="connsiteX38" fmla="*/ 317500 w 684865"/>
              <a:gd name="connsiteY38" fmla="*/ 1968500 h 3879850"/>
              <a:gd name="connsiteX39" fmla="*/ 304800 w 684865"/>
              <a:gd name="connsiteY39" fmla="*/ 2006600 h 3879850"/>
              <a:gd name="connsiteX40" fmla="*/ 298450 w 684865"/>
              <a:gd name="connsiteY40" fmla="*/ 2025650 h 3879850"/>
              <a:gd name="connsiteX41" fmla="*/ 266700 w 684865"/>
              <a:gd name="connsiteY41" fmla="*/ 2082800 h 3879850"/>
              <a:gd name="connsiteX42" fmla="*/ 247650 w 684865"/>
              <a:gd name="connsiteY42" fmla="*/ 2089150 h 3879850"/>
              <a:gd name="connsiteX43" fmla="*/ 241300 w 684865"/>
              <a:gd name="connsiteY43" fmla="*/ 2114550 h 3879850"/>
              <a:gd name="connsiteX44" fmla="*/ 228600 w 684865"/>
              <a:gd name="connsiteY44" fmla="*/ 2152650 h 3879850"/>
              <a:gd name="connsiteX45" fmla="*/ 222250 w 684865"/>
              <a:gd name="connsiteY45" fmla="*/ 2171700 h 3879850"/>
              <a:gd name="connsiteX46" fmla="*/ 215900 w 684865"/>
              <a:gd name="connsiteY46" fmla="*/ 2197100 h 3879850"/>
              <a:gd name="connsiteX47" fmla="*/ 203200 w 684865"/>
              <a:gd name="connsiteY47" fmla="*/ 2235200 h 3879850"/>
              <a:gd name="connsiteX48" fmla="*/ 190500 w 684865"/>
              <a:gd name="connsiteY48" fmla="*/ 2432050 h 3879850"/>
              <a:gd name="connsiteX49" fmla="*/ 171450 w 684865"/>
              <a:gd name="connsiteY49" fmla="*/ 2476500 h 3879850"/>
              <a:gd name="connsiteX50" fmla="*/ 165100 w 684865"/>
              <a:gd name="connsiteY50" fmla="*/ 2495550 h 3879850"/>
              <a:gd name="connsiteX51" fmla="*/ 171450 w 684865"/>
              <a:gd name="connsiteY51" fmla="*/ 2692400 h 3879850"/>
              <a:gd name="connsiteX52" fmla="*/ 184150 w 684865"/>
              <a:gd name="connsiteY52" fmla="*/ 2730500 h 3879850"/>
              <a:gd name="connsiteX53" fmla="*/ 196850 w 684865"/>
              <a:gd name="connsiteY53" fmla="*/ 2774950 h 3879850"/>
              <a:gd name="connsiteX54" fmla="*/ 190500 w 684865"/>
              <a:gd name="connsiteY54" fmla="*/ 3035300 h 3879850"/>
              <a:gd name="connsiteX55" fmla="*/ 196850 w 684865"/>
              <a:gd name="connsiteY55" fmla="*/ 3054350 h 3879850"/>
              <a:gd name="connsiteX56" fmla="*/ 209550 w 684865"/>
              <a:gd name="connsiteY56" fmla="*/ 3105150 h 3879850"/>
              <a:gd name="connsiteX57" fmla="*/ 203200 w 684865"/>
              <a:gd name="connsiteY57" fmla="*/ 3162300 h 3879850"/>
              <a:gd name="connsiteX58" fmla="*/ 184150 w 684865"/>
              <a:gd name="connsiteY58" fmla="*/ 3168650 h 3879850"/>
              <a:gd name="connsiteX59" fmla="*/ 165100 w 684865"/>
              <a:gd name="connsiteY59" fmla="*/ 3181350 h 3879850"/>
              <a:gd name="connsiteX60" fmla="*/ 127000 w 684865"/>
              <a:gd name="connsiteY60" fmla="*/ 3251200 h 3879850"/>
              <a:gd name="connsiteX61" fmla="*/ 114300 w 684865"/>
              <a:gd name="connsiteY61" fmla="*/ 3276600 h 3879850"/>
              <a:gd name="connsiteX62" fmla="*/ 107950 w 684865"/>
              <a:gd name="connsiteY62" fmla="*/ 3302000 h 3879850"/>
              <a:gd name="connsiteX63" fmla="*/ 101600 w 684865"/>
              <a:gd name="connsiteY63" fmla="*/ 3321050 h 3879850"/>
              <a:gd name="connsiteX64" fmla="*/ 88900 w 684865"/>
              <a:gd name="connsiteY64" fmla="*/ 3378200 h 3879850"/>
              <a:gd name="connsiteX65" fmla="*/ 63500 w 684865"/>
              <a:gd name="connsiteY65" fmla="*/ 3416300 h 3879850"/>
              <a:gd name="connsiteX66" fmla="*/ 50800 w 684865"/>
              <a:gd name="connsiteY66" fmla="*/ 3435350 h 3879850"/>
              <a:gd name="connsiteX67" fmla="*/ 38100 w 684865"/>
              <a:gd name="connsiteY67" fmla="*/ 3454400 h 3879850"/>
              <a:gd name="connsiteX68" fmla="*/ 25400 w 684865"/>
              <a:gd name="connsiteY68" fmla="*/ 3492500 h 3879850"/>
              <a:gd name="connsiteX69" fmla="*/ 0 w 684865"/>
              <a:gd name="connsiteY69" fmla="*/ 3549650 h 3879850"/>
              <a:gd name="connsiteX70" fmla="*/ 0 w 684865"/>
              <a:gd name="connsiteY70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25450 w 684865"/>
              <a:gd name="connsiteY2" fmla="*/ 361950 h 3879850"/>
              <a:gd name="connsiteX3" fmla="*/ 431800 w 684865"/>
              <a:gd name="connsiteY3" fmla="*/ 381000 h 3879850"/>
              <a:gd name="connsiteX4" fmla="*/ 457200 w 684865"/>
              <a:gd name="connsiteY4" fmla="*/ 419100 h 3879850"/>
              <a:gd name="connsiteX5" fmla="*/ 495300 w 684865"/>
              <a:gd name="connsiteY5" fmla="*/ 444500 h 3879850"/>
              <a:gd name="connsiteX6" fmla="*/ 508000 w 684865"/>
              <a:gd name="connsiteY6" fmla="*/ 482600 h 3879850"/>
              <a:gd name="connsiteX7" fmla="*/ 514350 w 684865"/>
              <a:gd name="connsiteY7" fmla="*/ 501650 h 3879850"/>
              <a:gd name="connsiteX8" fmla="*/ 527050 w 684865"/>
              <a:gd name="connsiteY8" fmla="*/ 558800 h 3879850"/>
              <a:gd name="connsiteX9" fmla="*/ 539750 w 684865"/>
              <a:gd name="connsiteY9" fmla="*/ 831850 h 3879850"/>
              <a:gd name="connsiteX10" fmla="*/ 552450 w 684865"/>
              <a:gd name="connsiteY10" fmla="*/ 876300 h 3879850"/>
              <a:gd name="connsiteX11" fmla="*/ 571500 w 684865"/>
              <a:gd name="connsiteY11" fmla="*/ 946150 h 3879850"/>
              <a:gd name="connsiteX12" fmla="*/ 584200 w 684865"/>
              <a:gd name="connsiteY12" fmla="*/ 965200 h 3879850"/>
              <a:gd name="connsiteX13" fmla="*/ 596900 w 684865"/>
              <a:gd name="connsiteY13" fmla="*/ 1003300 h 3879850"/>
              <a:gd name="connsiteX14" fmla="*/ 603250 w 684865"/>
              <a:gd name="connsiteY14" fmla="*/ 1022350 h 3879850"/>
              <a:gd name="connsiteX15" fmla="*/ 609600 w 684865"/>
              <a:gd name="connsiteY15" fmla="*/ 1054100 h 3879850"/>
              <a:gd name="connsiteX16" fmla="*/ 622300 w 684865"/>
              <a:gd name="connsiteY16" fmla="*/ 1092200 h 3879850"/>
              <a:gd name="connsiteX17" fmla="*/ 628650 w 684865"/>
              <a:gd name="connsiteY17" fmla="*/ 1111250 h 3879850"/>
              <a:gd name="connsiteX18" fmla="*/ 654050 w 684865"/>
              <a:gd name="connsiteY18" fmla="*/ 1187450 h 3879850"/>
              <a:gd name="connsiteX19" fmla="*/ 666750 w 684865"/>
              <a:gd name="connsiteY19" fmla="*/ 1225550 h 3879850"/>
              <a:gd name="connsiteX20" fmla="*/ 673100 w 684865"/>
              <a:gd name="connsiteY20" fmla="*/ 1244600 h 3879850"/>
              <a:gd name="connsiteX21" fmla="*/ 679450 w 684865"/>
              <a:gd name="connsiteY21" fmla="*/ 1270000 h 3879850"/>
              <a:gd name="connsiteX22" fmla="*/ 660400 w 684865"/>
              <a:gd name="connsiteY22" fmla="*/ 1568450 h 3879850"/>
              <a:gd name="connsiteX23" fmla="*/ 654050 w 684865"/>
              <a:gd name="connsiteY23" fmla="*/ 1625600 h 3879850"/>
              <a:gd name="connsiteX24" fmla="*/ 647700 w 684865"/>
              <a:gd name="connsiteY24" fmla="*/ 1644650 h 3879850"/>
              <a:gd name="connsiteX25" fmla="*/ 609600 w 684865"/>
              <a:gd name="connsiteY25" fmla="*/ 1657350 h 3879850"/>
              <a:gd name="connsiteX26" fmla="*/ 577850 w 684865"/>
              <a:gd name="connsiteY26" fmla="*/ 1689100 h 3879850"/>
              <a:gd name="connsiteX27" fmla="*/ 558800 w 684865"/>
              <a:gd name="connsiteY27" fmla="*/ 1708150 h 3879850"/>
              <a:gd name="connsiteX28" fmla="*/ 539750 w 684865"/>
              <a:gd name="connsiteY28" fmla="*/ 1714500 h 3879850"/>
              <a:gd name="connsiteX29" fmla="*/ 520700 w 684865"/>
              <a:gd name="connsiteY29" fmla="*/ 1727200 h 3879850"/>
              <a:gd name="connsiteX30" fmla="*/ 488950 w 684865"/>
              <a:gd name="connsiteY30" fmla="*/ 1765300 h 3879850"/>
              <a:gd name="connsiteX31" fmla="*/ 476250 w 684865"/>
              <a:gd name="connsiteY31" fmla="*/ 1784350 h 3879850"/>
              <a:gd name="connsiteX32" fmla="*/ 469900 w 684865"/>
              <a:gd name="connsiteY32" fmla="*/ 1803400 h 3879850"/>
              <a:gd name="connsiteX33" fmla="*/ 450850 w 684865"/>
              <a:gd name="connsiteY33" fmla="*/ 1809750 h 3879850"/>
              <a:gd name="connsiteX34" fmla="*/ 400050 w 684865"/>
              <a:gd name="connsiteY34" fmla="*/ 1854200 h 3879850"/>
              <a:gd name="connsiteX35" fmla="*/ 381000 w 684865"/>
              <a:gd name="connsiteY35" fmla="*/ 1866900 h 3879850"/>
              <a:gd name="connsiteX36" fmla="*/ 342900 w 684865"/>
              <a:gd name="connsiteY36" fmla="*/ 1924050 h 3879850"/>
              <a:gd name="connsiteX37" fmla="*/ 317500 w 684865"/>
              <a:gd name="connsiteY37" fmla="*/ 1968500 h 3879850"/>
              <a:gd name="connsiteX38" fmla="*/ 304800 w 684865"/>
              <a:gd name="connsiteY38" fmla="*/ 2006600 h 3879850"/>
              <a:gd name="connsiteX39" fmla="*/ 298450 w 684865"/>
              <a:gd name="connsiteY39" fmla="*/ 2025650 h 3879850"/>
              <a:gd name="connsiteX40" fmla="*/ 266700 w 684865"/>
              <a:gd name="connsiteY40" fmla="*/ 2082800 h 3879850"/>
              <a:gd name="connsiteX41" fmla="*/ 247650 w 684865"/>
              <a:gd name="connsiteY41" fmla="*/ 2089150 h 3879850"/>
              <a:gd name="connsiteX42" fmla="*/ 241300 w 684865"/>
              <a:gd name="connsiteY42" fmla="*/ 2114550 h 3879850"/>
              <a:gd name="connsiteX43" fmla="*/ 228600 w 684865"/>
              <a:gd name="connsiteY43" fmla="*/ 2152650 h 3879850"/>
              <a:gd name="connsiteX44" fmla="*/ 222250 w 684865"/>
              <a:gd name="connsiteY44" fmla="*/ 2171700 h 3879850"/>
              <a:gd name="connsiteX45" fmla="*/ 215900 w 684865"/>
              <a:gd name="connsiteY45" fmla="*/ 2197100 h 3879850"/>
              <a:gd name="connsiteX46" fmla="*/ 203200 w 684865"/>
              <a:gd name="connsiteY46" fmla="*/ 2235200 h 3879850"/>
              <a:gd name="connsiteX47" fmla="*/ 190500 w 684865"/>
              <a:gd name="connsiteY47" fmla="*/ 2432050 h 3879850"/>
              <a:gd name="connsiteX48" fmla="*/ 171450 w 684865"/>
              <a:gd name="connsiteY48" fmla="*/ 2476500 h 3879850"/>
              <a:gd name="connsiteX49" fmla="*/ 165100 w 684865"/>
              <a:gd name="connsiteY49" fmla="*/ 2495550 h 3879850"/>
              <a:gd name="connsiteX50" fmla="*/ 171450 w 684865"/>
              <a:gd name="connsiteY50" fmla="*/ 2692400 h 3879850"/>
              <a:gd name="connsiteX51" fmla="*/ 184150 w 684865"/>
              <a:gd name="connsiteY51" fmla="*/ 2730500 h 3879850"/>
              <a:gd name="connsiteX52" fmla="*/ 196850 w 684865"/>
              <a:gd name="connsiteY52" fmla="*/ 2774950 h 3879850"/>
              <a:gd name="connsiteX53" fmla="*/ 190500 w 684865"/>
              <a:gd name="connsiteY53" fmla="*/ 3035300 h 3879850"/>
              <a:gd name="connsiteX54" fmla="*/ 196850 w 684865"/>
              <a:gd name="connsiteY54" fmla="*/ 3054350 h 3879850"/>
              <a:gd name="connsiteX55" fmla="*/ 209550 w 684865"/>
              <a:gd name="connsiteY55" fmla="*/ 3105150 h 3879850"/>
              <a:gd name="connsiteX56" fmla="*/ 203200 w 684865"/>
              <a:gd name="connsiteY56" fmla="*/ 3162300 h 3879850"/>
              <a:gd name="connsiteX57" fmla="*/ 184150 w 684865"/>
              <a:gd name="connsiteY57" fmla="*/ 3168650 h 3879850"/>
              <a:gd name="connsiteX58" fmla="*/ 165100 w 684865"/>
              <a:gd name="connsiteY58" fmla="*/ 3181350 h 3879850"/>
              <a:gd name="connsiteX59" fmla="*/ 127000 w 684865"/>
              <a:gd name="connsiteY59" fmla="*/ 3251200 h 3879850"/>
              <a:gd name="connsiteX60" fmla="*/ 114300 w 684865"/>
              <a:gd name="connsiteY60" fmla="*/ 3276600 h 3879850"/>
              <a:gd name="connsiteX61" fmla="*/ 107950 w 684865"/>
              <a:gd name="connsiteY61" fmla="*/ 3302000 h 3879850"/>
              <a:gd name="connsiteX62" fmla="*/ 101600 w 684865"/>
              <a:gd name="connsiteY62" fmla="*/ 3321050 h 3879850"/>
              <a:gd name="connsiteX63" fmla="*/ 88900 w 684865"/>
              <a:gd name="connsiteY63" fmla="*/ 3378200 h 3879850"/>
              <a:gd name="connsiteX64" fmla="*/ 63500 w 684865"/>
              <a:gd name="connsiteY64" fmla="*/ 3416300 h 3879850"/>
              <a:gd name="connsiteX65" fmla="*/ 50800 w 684865"/>
              <a:gd name="connsiteY65" fmla="*/ 3435350 h 3879850"/>
              <a:gd name="connsiteX66" fmla="*/ 38100 w 684865"/>
              <a:gd name="connsiteY66" fmla="*/ 3454400 h 3879850"/>
              <a:gd name="connsiteX67" fmla="*/ 25400 w 684865"/>
              <a:gd name="connsiteY67" fmla="*/ 3492500 h 3879850"/>
              <a:gd name="connsiteX68" fmla="*/ 0 w 684865"/>
              <a:gd name="connsiteY68" fmla="*/ 3549650 h 3879850"/>
              <a:gd name="connsiteX69" fmla="*/ 0 w 684865"/>
              <a:gd name="connsiteY69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25450 w 684865"/>
              <a:gd name="connsiteY2" fmla="*/ 361950 h 3879850"/>
              <a:gd name="connsiteX3" fmla="*/ 457200 w 684865"/>
              <a:gd name="connsiteY3" fmla="*/ 419100 h 3879850"/>
              <a:gd name="connsiteX4" fmla="*/ 495300 w 684865"/>
              <a:gd name="connsiteY4" fmla="*/ 444500 h 3879850"/>
              <a:gd name="connsiteX5" fmla="*/ 508000 w 684865"/>
              <a:gd name="connsiteY5" fmla="*/ 482600 h 3879850"/>
              <a:gd name="connsiteX6" fmla="*/ 514350 w 684865"/>
              <a:gd name="connsiteY6" fmla="*/ 501650 h 3879850"/>
              <a:gd name="connsiteX7" fmla="*/ 527050 w 684865"/>
              <a:gd name="connsiteY7" fmla="*/ 558800 h 3879850"/>
              <a:gd name="connsiteX8" fmla="*/ 539750 w 684865"/>
              <a:gd name="connsiteY8" fmla="*/ 831850 h 3879850"/>
              <a:gd name="connsiteX9" fmla="*/ 552450 w 684865"/>
              <a:gd name="connsiteY9" fmla="*/ 876300 h 3879850"/>
              <a:gd name="connsiteX10" fmla="*/ 571500 w 684865"/>
              <a:gd name="connsiteY10" fmla="*/ 946150 h 3879850"/>
              <a:gd name="connsiteX11" fmla="*/ 584200 w 684865"/>
              <a:gd name="connsiteY11" fmla="*/ 965200 h 3879850"/>
              <a:gd name="connsiteX12" fmla="*/ 596900 w 684865"/>
              <a:gd name="connsiteY12" fmla="*/ 1003300 h 3879850"/>
              <a:gd name="connsiteX13" fmla="*/ 603250 w 684865"/>
              <a:gd name="connsiteY13" fmla="*/ 1022350 h 3879850"/>
              <a:gd name="connsiteX14" fmla="*/ 609600 w 684865"/>
              <a:gd name="connsiteY14" fmla="*/ 1054100 h 3879850"/>
              <a:gd name="connsiteX15" fmla="*/ 622300 w 684865"/>
              <a:gd name="connsiteY15" fmla="*/ 1092200 h 3879850"/>
              <a:gd name="connsiteX16" fmla="*/ 628650 w 684865"/>
              <a:gd name="connsiteY16" fmla="*/ 1111250 h 3879850"/>
              <a:gd name="connsiteX17" fmla="*/ 654050 w 684865"/>
              <a:gd name="connsiteY17" fmla="*/ 1187450 h 3879850"/>
              <a:gd name="connsiteX18" fmla="*/ 666750 w 684865"/>
              <a:gd name="connsiteY18" fmla="*/ 1225550 h 3879850"/>
              <a:gd name="connsiteX19" fmla="*/ 673100 w 684865"/>
              <a:gd name="connsiteY19" fmla="*/ 1244600 h 3879850"/>
              <a:gd name="connsiteX20" fmla="*/ 679450 w 684865"/>
              <a:gd name="connsiteY20" fmla="*/ 1270000 h 3879850"/>
              <a:gd name="connsiteX21" fmla="*/ 660400 w 684865"/>
              <a:gd name="connsiteY21" fmla="*/ 1568450 h 3879850"/>
              <a:gd name="connsiteX22" fmla="*/ 654050 w 684865"/>
              <a:gd name="connsiteY22" fmla="*/ 1625600 h 3879850"/>
              <a:gd name="connsiteX23" fmla="*/ 647700 w 684865"/>
              <a:gd name="connsiteY23" fmla="*/ 1644650 h 3879850"/>
              <a:gd name="connsiteX24" fmla="*/ 609600 w 684865"/>
              <a:gd name="connsiteY24" fmla="*/ 1657350 h 3879850"/>
              <a:gd name="connsiteX25" fmla="*/ 577850 w 684865"/>
              <a:gd name="connsiteY25" fmla="*/ 1689100 h 3879850"/>
              <a:gd name="connsiteX26" fmla="*/ 558800 w 684865"/>
              <a:gd name="connsiteY26" fmla="*/ 1708150 h 3879850"/>
              <a:gd name="connsiteX27" fmla="*/ 539750 w 684865"/>
              <a:gd name="connsiteY27" fmla="*/ 1714500 h 3879850"/>
              <a:gd name="connsiteX28" fmla="*/ 520700 w 684865"/>
              <a:gd name="connsiteY28" fmla="*/ 1727200 h 3879850"/>
              <a:gd name="connsiteX29" fmla="*/ 488950 w 684865"/>
              <a:gd name="connsiteY29" fmla="*/ 1765300 h 3879850"/>
              <a:gd name="connsiteX30" fmla="*/ 476250 w 684865"/>
              <a:gd name="connsiteY30" fmla="*/ 1784350 h 3879850"/>
              <a:gd name="connsiteX31" fmla="*/ 469900 w 684865"/>
              <a:gd name="connsiteY31" fmla="*/ 1803400 h 3879850"/>
              <a:gd name="connsiteX32" fmla="*/ 450850 w 684865"/>
              <a:gd name="connsiteY32" fmla="*/ 1809750 h 3879850"/>
              <a:gd name="connsiteX33" fmla="*/ 400050 w 684865"/>
              <a:gd name="connsiteY33" fmla="*/ 1854200 h 3879850"/>
              <a:gd name="connsiteX34" fmla="*/ 381000 w 684865"/>
              <a:gd name="connsiteY34" fmla="*/ 1866900 h 3879850"/>
              <a:gd name="connsiteX35" fmla="*/ 342900 w 684865"/>
              <a:gd name="connsiteY35" fmla="*/ 1924050 h 3879850"/>
              <a:gd name="connsiteX36" fmla="*/ 317500 w 684865"/>
              <a:gd name="connsiteY36" fmla="*/ 1968500 h 3879850"/>
              <a:gd name="connsiteX37" fmla="*/ 304800 w 684865"/>
              <a:gd name="connsiteY37" fmla="*/ 2006600 h 3879850"/>
              <a:gd name="connsiteX38" fmla="*/ 298450 w 684865"/>
              <a:gd name="connsiteY38" fmla="*/ 2025650 h 3879850"/>
              <a:gd name="connsiteX39" fmla="*/ 266700 w 684865"/>
              <a:gd name="connsiteY39" fmla="*/ 2082800 h 3879850"/>
              <a:gd name="connsiteX40" fmla="*/ 247650 w 684865"/>
              <a:gd name="connsiteY40" fmla="*/ 2089150 h 3879850"/>
              <a:gd name="connsiteX41" fmla="*/ 241300 w 684865"/>
              <a:gd name="connsiteY41" fmla="*/ 2114550 h 3879850"/>
              <a:gd name="connsiteX42" fmla="*/ 228600 w 684865"/>
              <a:gd name="connsiteY42" fmla="*/ 2152650 h 3879850"/>
              <a:gd name="connsiteX43" fmla="*/ 222250 w 684865"/>
              <a:gd name="connsiteY43" fmla="*/ 2171700 h 3879850"/>
              <a:gd name="connsiteX44" fmla="*/ 215900 w 684865"/>
              <a:gd name="connsiteY44" fmla="*/ 2197100 h 3879850"/>
              <a:gd name="connsiteX45" fmla="*/ 203200 w 684865"/>
              <a:gd name="connsiteY45" fmla="*/ 2235200 h 3879850"/>
              <a:gd name="connsiteX46" fmla="*/ 190500 w 684865"/>
              <a:gd name="connsiteY46" fmla="*/ 2432050 h 3879850"/>
              <a:gd name="connsiteX47" fmla="*/ 171450 w 684865"/>
              <a:gd name="connsiteY47" fmla="*/ 2476500 h 3879850"/>
              <a:gd name="connsiteX48" fmla="*/ 165100 w 684865"/>
              <a:gd name="connsiteY48" fmla="*/ 2495550 h 3879850"/>
              <a:gd name="connsiteX49" fmla="*/ 171450 w 684865"/>
              <a:gd name="connsiteY49" fmla="*/ 2692400 h 3879850"/>
              <a:gd name="connsiteX50" fmla="*/ 184150 w 684865"/>
              <a:gd name="connsiteY50" fmla="*/ 2730500 h 3879850"/>
              <a:gd name="connsiteX51" fmla="*/ 196850 w 684865"/>
              <a:gd name="connsiteY51" fmla="*/ 2774950 h 3879850"/>
              <a:gd name="connsiteX52" fmla="*/ 190500 w 684865"/>
              <a:gd name="connsiteY52" fmla="*/ 3035300 h 3879850"/>
              <a:gd name="connsiteX53" fmla="*/ 196850 w 684865"/>
              <a:gd name="connsiteY53" fmla="*/ 3054350 h 3879850"/>
              <a:gd name="connsiteX54" fmla="*/ 209550 w 684865"/>
              <a:gd name="connsiteY54" fmla="*/ 3105150 h 3879850"/>
              <a:gd name="connsiteX55" fmla="*/ 203200 w 684865"/>
              <a:gd name="connsiteY55" fmla="*/ 3162300 h 3879850"/>
              <a:gd name="connsiteX56" fmla="*/ 184150 w 684865"/>
              <a:gd name="connsiteY56" fmla="*/ 3168650 h 3879850"/>
              <a:gd name="connsiteX57" fmla="*/ 165100 w 684865"/>
              <a:gd name="connsiteY57" fmla="*/ 3181350 h 3879850"/>
              <a:gd name="connsiteX58" fmla="*/ 127000 w 684865"/>
              <a:gd name="connsiteY58" fmla="*/ 3251200 h 3879850"/>
              <a:gd name="connsiteX59" fmla="*/ 114300 w 684865"/>
              <a:gd name="connsiteY59" fmla="*/ 3276600 h 3879850"/>
              <a:gd name="connsiteX60" fmla="*/ 107950 w 684865"/>
              <a:gd name="connsiteY60" fmla="*/ 3302000 h 3879850"/>
              <a:gd name="connsiteX61" fmla="*/ 101600 w 684865"/>
              <a:gd name="connsiteY61" fmla="*/ 3321050 h 3879850"/>
              <a:gd name="connsiteX62" fmla="*/ 88900 w 684865"/>
              <a:gd name="connsiteY62" fmla="*/ 3378200 h 3879850"/>
              <a:gd name="connsiteX63" fmla="*/ 63500 w 684865"/>
              <a:gd name="connsiteY63" fmla="*/ 3416300 h 3879850"/>
              <a:gd name="connsiteX64" fmla="*/ 50800 w 684865"/>
              <a:gd name="connsiteY64" fmla="*/ 3435350 h 3879850"/>
              <a:gd name="connsiteX65" fmla="*/ 38100 w 684865"/>
              <a:gd name="connsiteY65" fmla="*/ 3454400 h 3879850"/>
              <a:gd name="connsiteX66" fmla="*/ 25400 w 684865"/>
              <a:gd name="connsiteY66" fmla="*/ 3492500 h 3879850"/>
              <a:gd name="connsiteX67" fmla="*/ 0 w 684865"/>
              <a:gd name="connsiteY67" fmla="*/ 3549650 h 3879850"/>
              <a:gd name="connsiteX68" fmla="*/ 0 w 684865"/>
              <a:gd name="connsiteY68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25450 w 684865"/>
              <a:gd name="connsiteY2" fmla="*/ 361950 h 3879850"/>
              <a:gd name="connsiteX3" fmla="*/ 495300 w 684865"/>
              <a:gd name="connsiteY3" fmla="*/ 444500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95300 w 684865"/>
              <a:gd name="connsiteY2" fmla="*/ 444500 h 3879850"/>
              <a:gd name="connsiteX3" fmla="*/ 508000 w 684865"/>
              <a:gd name="connsiteY3" fmla="*/ 482600 h 3879850"/>
              <a:gd name="connsiteX4" fmla="*/ 514350 w 684865"/>
              <a:gd name="connsiteY4" fmla="*/ 501650 h 3879850"/>
              <a:gd name="connsiteX5" fmla="*/ 527050 w 684865"/>
              <a:gd name="connsiteY5" fmla="*/ 558800 h 3879850"/>
              <a:gd name="connsiteX6" fmla="*/ 539750 w 684865"/>
              <a:gd name="connsiteY6" fmla="*/ 831850 h 3879850"/>
              <a:gd name="connsiteX7" fmla="*/ 552450 w 684865"/>
              <a:gd name="connsiteY7" fmla="*/ 876300 h 3879850"/>
              <a:gd name="connsiteX8" fmla="*/ 571500 w 684865"/>
              <a:gd name="connsiteY8" fmla="*/ 946150 h 3879850"/>
              <a:gd name="connsiteX9" fmla="*/ 584200 w 684865"/>
              <a:gd name="connsiteY9" fmla="*/ 965200 h 3879850"/>
              <a:gd name="connsiteX10" fmla="*/ 596900 w 684865"/>
              <a:gd name="connsiteY10" fmla="*/ 1003300 h 3879850"/>
              <a:gd name="connsiteX11" fmla="*/ 603250 w 684865"/>
              <a:gd name="connsiteY11" fmla="*/ 1022350 h 3879850"/>
              <a:gd name="connsiteX12" fmla="*/ 609600 w 684865"/>
              <a:gd name="connsiteY12" fmla="*/ 1054100 h 3879850"/>
              <a:gd name="connsiteX13" fmla="*/ 622300 w 684865"/>
              <a:gd name="connsiteY13" fmla="*/ 1092200 h 3879850"/>
              <a:gd name="connsiteX14" fmla="*/ 628650 w 684865"/>
              <a:gd name="connsiteY14" fmla="*/ 1111250 h 3879850"/>
              <a:gd name="connsiteX15" fmla="*/ 654050 w 684865"/>
              <a:gd name="connsiteY15" fmla="*/ 1187450 h 3879850"/>
              <a:gd name="connsiteX16" fmla="*/ 666750 w 684865"/>
              <a:gd name="connsiteY16" fmla="*/ 1225550 h 3879850"/>
              <a:gd name="connsiteX17" fmla="*/ 673100 w 684865"/>
              <a:gd name="connsiteY17" fmla="*/ 1244600 h 3879850"/>
              <a:gd name="connsiteX18" fmla="*/ 679450 w 684865"/>
              <a:gd name="connsiteY18" fmla="*/ 1270000 h 3879850"/>
              <a:gd name="connsiteX19" fmla="*/ 660400 w 684865"/>
              <a:gd name="connsiteY19" fmla="*/ 1568450 h 3879850"/>
              <a:gd name="connsiteX20" fmla="*/ 654050 w 684865"/>
              <a:gd name="connsiteY20" fmla="*/ 1625600 h 3879850"/>
              <a:gd name="connsiteX21" fmla="*/ 647700 w 684865"/>
              <a:gd name="connsiteY21" fmla="*/ 1644650 h 3879850"/>
              <a:gd name="connsiteX22" fmla="*/ 609600 w 684865"/>
              <a:gd name="connsiteY22" fmla="*/ 1657350 h 3879850"/>
              <a:gd name="connsiteX23" fmla="*/ 577850 w 684865"/>
              <a:gd name="connsiteY23" fmla="*/ 1689100 h 3879850"/>
              <a:gd name="connsiteX24" fmla="*/ 558800 w 684865"/>
              <a:gd name="connsiteY24" fmla="*/ 1708150 h 3879850"/>
              <a:gd name="connsiteX25" fmla="*/ 539750 w 684865"/>
              <a:gd name="connsiteY25" fmla="*/ 1714500 h 3879850"/>
              <a:gd name="connsiteX26" fmla="*/ 520700 w 684865"/>
              <a:gd name="connsiteY26" fmla="*/ 1727200 h 3879850"/>
              <a:gd name="connsiteX27" fmla="*/ 488950 w 684865"/>
              <a:gd name="connsiteY27" fmla="*/ 1765300 h 3879850"/>
              <a:gd name="connsiteX28" fmla="*/ 476250 w 684865"/>
              <a:gd name="connsiteY28" fmla="*/ 1784350 h 3879850"/>
              <a:gd name="connsiteX29" fmla="*/ 469900 w 684865"/>
              <a:gd name="connsiteY29" fmla="*/ 1803400 h 3879850"/>
              <a:gd name="connsiteX30" fmla="*/ 450850 w 684865"/>
              <a:gd name="connsiteY30" fmla="*/ 1809750 h 3879850"/>
              <a:gd name="connsiteX31" fmla="*/ 400050 w 684865"/>
              <a:gd name="connsiteY31" fmla="*/ 1854200 h 3879850"/>
              <a:gd name="connsiteX32" fmla="*/ 381000 w 684865"/>
              <a:gd name="connsiteY32" fmla="*/ 1866900 h 3879850"/>
              <a:gd name="connsiteX33" fmla="*/ 342900 w 684865"/>
              <a:gd name="connsiteY33" fmla="*/ 1924050 h 3879850"/>
              <a:gd name="connsiteX34" fmla="*/ 317500 w 684865"/>
              <a:gd name="connsiteY34" fmla="*/ 1968500 h 3879850"/>
              <a:gd name="connsiteX35" fmla="*/ 304800 w 684865"/>
              <a:gd name="connsiteY35" fmla="*/ 2006600 h 3879850"/>
              <a:gd name="connsiteX36" fmla="*/ 298450 w 684865"/>
              <a:gd name="connsiteY36" fmla="*/ 2025650 h 3879850"/>
              <a:gd name="connsiteX37" fmla="*/ 266700 w 684865"/>
              <a:gd name="connsiteY37" fmla="*/ 2082800 h 3879850"/>
              <a:gd name="connsiteX38" fmla="*/ 247650 w 684865"/>
              <a:gd name="connsiteY38" fmla="*/ 2089150 h 3879850"/>
              <a:gd name="connsiteX39" fmla="*/ 241300 w 684865"/>
              <a:gd name="connsiteY39" fmla="*/ 2114550 h 3879850"/>
              <a:gd name="connsiteX40" fmla="*/ 228600 w 684865"/>
              <a:gd name="connsiteY40" fmla="*/ 2152650 h 3879850"/>
              <a:gd name="connsiteX41" fmla="*/ 222250 w 684865"/>
              <a:gd name="connsiteY41" fmla="*/ 2171700 h 3879850"/>
              <a:gd name="connsiteX42" fmla="*/ 215900 w 684865"/>
              <a:gd name="connsiteY42" fmla="*/ 2197100 h 3879850"/>
              <a:gd name="connsiteX43" fmla="*/ 203200 w 684865"/>
              <a:gd name="connsiteY43" fmla="*/ 2235200 h 3879850"/>
              <a:gd name="connsiteX44" fmla="*/ 190500 w 684865"/>
              <a:gd name="connsiteY44" fmla="*/ 2432050 h 3879850"/>
              <a:gd name="connsiteX45" fmla="*/ 171450 w 684865"/>
              <a:gd name="connsiteY45" fmla="*/ 2476500 h 3879850"/>
              <a:gd name="connsiteX46" fmla="*/ 165100 w 684865"/>
              <a:gd name="connsiteY46" fmla="*/ 2495550 h 3879850"/>
              <a:gd name="connsiteX47" fmla="*/ 171450 w 684865"/>
              <a:gd name="connsiteY47" fmla="*/ 2692400 h 3879850"/>
              <a:gd name="connsiteX48" fmla="*/ 184150 w 684865"/>
              <a:gd name="connsiteY48" fmla="*/ 2730500 h 3879850"/>
              <a:gd name="connsiteX49" fmla="*/ 196850 w 684865"/>
              <a:gd name="connsiteY49" fmla="*/ 2774950 h 3879850"/>
              <a:gd name="connsiteX50" fmla="*/ 190500 w 684865"/>
              <a:gd name="connsiteY50" fmla="*/ 3035300 h 3879850"/>
              <a:gd name="connsiteX51" fmla="*/ 196850 w 684865"/>
              <a:gd name="connsiteY51" fmla="*/ 3054350 h 3879850"/>
              <a:gd name="connsiteX52" fmla="*/ 209550 w 684865"/>
              <a:gd name="connsiteY52" fmla="*/ 3105150 h 3879850"/>
              <a:gd name="connsiteX53" fmla="*/ 203200 w 684865"/>
              <a:gd name="connsiteY53" fmla="*/ 3162300 h 3879850"/>
              <a:gd name="connsiteX54" fmla="*/ 184150 w 684865"/>
              <a:gd name="connsiteY54" fmla="*/ 3168650 h 3879850"/>
              <a:gd name="connsiteX55" fmla="*/ 165100 w 684865"/>
              <a:gd name="connsiteY55" fmla="*/ 3181350 h 3879850"/>
              <a:gd name="connsiteX56" fmla="*/ 127000 w 684865"/>
              <a:gd name="connsiteY56" fmla="*/ 3251200 h 3879850"/>
              <a:gd name="connsiteX57" fmla="*/ 114300 w 684865"/>
              <a:gd name="connsiteY57" fmla="*/ 3276600 h 3879850"/>
              <a:gd name="connsiteX58" fmla="*/ 107950 w 684865"/>
              <a:gd name="connsiteY58" fmla="*/ 3302000 h 3879850"/>
              <a:gd name="connsiteX59" fmla="*/ 101600 w 684865"/>
              <a:gd name="connsiteY59" fmla="*/ 3321050 h 3879850"/>
              <a:gd name="connsiteX60" fmla="*/ 88900 w 684865"/>
              <a:gd name="connsiteY60" fmla="*/ 3378200 h 3879850"/>
              <a:gd name="connsiteX61" fmla="*/ 63500 w 684865"/>
              <a:gd name="connsiteY61" fmla="*/ 3416300 h 3879850"/>
              <a:gd name="connsiteX62" fmla="*/ 50800 w 684865"/>
              <a:gd name="connsiteY62" fmla="*/ 3435350 h 3879850"/>
              <a:gd name="connsiteX63" fmla="*/ 38100 w 684865"/>
              <a:gd name="connsiteY63" fmla="*/ 3454400 h 3879850"/>
              <a:gd name="connsiteX64" fmla="*/ 25400 w 684865"/>
              <a:gd name="connsiteY64" fmla="*/ 3492500 h 3879850"/>
              <a:gd name="connsiteX65" fmla="*/ 0 w 684865"/>
              <a:gd name="connsiteY65" fmla="*/ 3549650 h 3879850"/>
              <a:gd name="connsiteX66" fmla="*/ 0 w 684865"/>
              <a:gd name="connsiteY66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82600 w 684865"/>
              <a:gd name="connsiteY2" fmla="*/ 384175 h 3879850"/>
              <a:gd name="connsiteX3" fmla="*/ 508000 w 684865"/>
              <a:gd name="connsiteY3" fmla="*/ 482600 h 3879850"/>
              <a:gd name="connsiteX4" fmla="*/ 514350 w 684865"/>
              <a:gd name="connsiteY4" fmla="*/ 501650 h 3879850"/>
              <a:gd name="connsiteX5" fmla="*/ 527050 w 684865"/>
              <a:gd name="connsiteY5" fmla="*/ 558800 h 3879850"/>
              <a:gd name="connsiteX6" fmla="*/ 539750 w 684865"/>
              <a:gd name="connsiteY6" fmla="*/ 831850 h 3879850"/>
              <a:gd name="connsiteX7" fmla="*/ 552450 w 684865"/>
              <a:gd name="connsiteY7" fmla="*/ 876300 h 3879850"/>
              <a:gd name="connsiteX8" fmla="*/ 571500 w 684865"/>
              <a:gd name="connsiteY8" fmla="*/ 946150 h 3879850"/>
              <a:gd name="connsiteX9" fmla="*/ 584200 w 684865"/>
              <a:gd name="connsiteY9" fmla="*/ 965200 h 3879850"/>
              <a:gd name="connsiteX10" fmla="*/ 596900 w 684865"/>
              <a:gd name="connsiteY10" fmla="*/ 1003300 h 3879850"/>
              <a:gd name="connsiteX11" fmla="*/ 603250 w 684865"/>
              <a:gd name="connsiteY11" fmla="*/ 1022350 h 3879850"/>
              <a:gd name="connsiteX12" fmla="*/ 609600 w 684865"/>
              <a:gd name="connsiteY12" fmla="*/ 1054100 h 3879850"/>
              <a:gd name="connsiteX13" fmla="*/ 622300 w 684865"/>
              <a:gd name="connsiteY13" fmla="*/ 1092200 h 3879850"/>
              <a:gd name="connsiteX14" fmla="*/ 628650 w 684865"/>
              <a:gd name="connsiteY14" fmla="*/ 1111250 h 3879850"/>
              <a:gd name="connsiteX15" fmla="*/ 654050 w 684865"/>
              <a:gd name="connsiteY15" fmla="*/ 1187450 h 3879850"/>
              <a:gd name="connsiteX16" fmla="*/ 666750 w 684865"/>
              <a:gd name="connsiteY16" fmla="*/ 1225550 h 3879850"/>
              <a:gd name="connsiteX17" fmla="*/ 673100 w 684865"/>
              <a:gd name="connsiteY17" fmla="*/ 1244600 h 3879850"/>
              <a:gd name="connsiteX18" fmla="*/ 679450 w 684865"/>
              <a:gd name="connsiteY18" fmla="*/ 1270000 h 3879850"/>
              <a:gd name="connsiteX19" fmla="*/ 660400 w 684865"/>
              <a:gd name="connsiteY19" fmla="*/ 1568450 h 3879850"/>
              <a:gd name="connsiteX20" fmla="*/ 654050 w 684865"/>
              <a:gd name="connsiteY20" fmla="*/ 1625600 h 3879850"/>
              <a:gd name="connsiteX21" fmla="*/ 647700 w 684865"/>
              <a:gd name="connsiteY21" fmla="*/ 1644650 h 3879850"/>
              <a:gd name="connsiteX22" fmla="*/ 609600 w 684865"/>
              <a:gd name="connsiteY22" fmla="*/ 1657350 h 3879850"/>
              <a:gd name="connsiteX23" fmla="*/ 577850 w 684865"/>
              <a:gd name="connsiteY23" fmla="*/ 1689100 h 3879850"/>
              <a:gd name="connsiteX24" fmla="*/ 558800 w 684865"/>
              <a:gd name="connsiteY24" fmla="*/ 1708150 h 3879850"/>
              <a:gd name="connsiteX25" fmla="*/ 539750 w 684865"/>
              <a:gd name="connsiteY25" fmla="*/ 1714500 h 3879850"/>
              <a:gd name="connsiteX26" fmla="*/ 520700 w 684865"/>
              <a:gd name="connsiteY26" fmla="*/ 1727200 h 3879850"/>
              <a:gd name="connsiteX27" fmla="*/ 488950 w 684865"/>
              <a:gd name="connsiteY27" fmla="*/ 1765300 h 3879850"/>
              <a:gd name="connsiteX28" fmla="*/ 476250 w 684865"/>
              <a:gd name="connsiteY28" fmla="*/ 1784350 h 3879850"/>
              <a:gd name="connsiteX29" fmla="*/ 469900 w 684865"/>
              <a:gd name="connsiteY29" fmla="*/ 1803400 h 3879850"/>
              <a:gd name="connsiteX30" fmla="*/ 450850 w 684865"/>
              <a:gd name="connsiteY30" fmla="*/ 1809750 h 3879850"/>
              <a:gd name="connsiteX31" fmla="*/ 400050 w 684865"/>
              <a:gd name="connsiteY31" fmla="*/ 1854200 h 3879850"/>
              <a:gd name="connsiteX32" fmla="*/ 381000 w 684865"/>
              <a:gd name="connsiteY32" fmla="*/ 1866900 h 3879850"/>
              <a:gd name="connsiteX33" fmla="*/ 342900 w 684865"/>
              <a:gd name="connsiteY33" fmla="*/ 1924050 h 3879850"/>
              <a:gd name="connsiteX34" fmla="*/ 317500 w 684865"/>
              <a:gd name="connsiteY34" fmla="*/ 1968500 h 3879850"/>
              <a:gd name="connsiteX35" fmla="*/ 304800 w 684865"/>
              <a:gd name="connsiteY35" fmla="*/ 2006600 h 3879850"/>
              <a:gd name="connsiteX36" fmla="*/ 298450 w 684865"/>
              <a:gd name="connsiteY36" fmla="*/ 2025650 h 3879850"/>
              <a:gd name="connsiteX37" fmla="*/ 266700 w 684865"/>
              <a:gd name="connsiteY37" fmla="*/ 2082800 h 3879850"/>
              <a:gd name="connsiteX38" fmla="*/ 247650 w 684865"/>
              <a:gd name="connsiteY38" fmla="*/ 2089150 h 3879850"/>
              <a:gd name="connsiteX39" fmla="*/ 241300 w 684865"/>
              <a:gd name="connsiteY39" fmla="*/ 2114550 h 3879850"/>
              <a:gd name="connsiteX40" fmla="*/ 228600 w 684865"/>
              <a:gd name="connsiteY40" fmla="*/ 2152650 h 3879850"/>
              <a:gd name="connsiteX41" fmla="*/ 222250 w 684865"/>
              <a:gd name="connsiteY41" fmla="*/ 2171700 h 3879850"/>
              <a:gd name="connsiteX42" fmla="*/ 215900 w 684865"/>
              <a:gd name="connsiteY42" fmla="*/ 2197100 h 3879850"/>
              <a:gd name="connsiteX43" fmla="*/ 203200 w 684865"/>
              <a:gd name="connsiteY43" fmla="*/ 2235200 h 3879850"/>
              <a:gd name="connsiteX44" fmla="*/ 190500 w 684865"/>
              <a:gd name="connsiteY44" fmla="*/ 2432050 h 3879850"/>
              <a:gd name="connsiteX45" fmla="*/ 171450 w 684865"/>
              <a:gd name="connsiteY45" fmla="*/ 2476500 h 3879850"/>
              <a:gd name="connsiteX46" fmla="*/ 165100 w 684865"/>
              <a:gd name="connsiteY46" fmla="*/ 2495550 h 3879850"/>
              <a:gd name="connsiteX47" fmla="*/ 171450 w 684865"/>
              <a:gd name="connsiteY47" fmla="*/ 2692400 h 3879850"/>
              <a:gd name="connsiteX48" fmla="*/ 184150 w 684865"/>
              <a:gd name="connsiteY48" fmla="*/ 2730500 h 3879850"/>
              <a:gd name="connsiteX49" fmla="*/ 196850 w 684865"/>
              <a:gd name="connsiteY49" fmla="*/ 2774950 h 3879850"/>
              <a:gd name="connsiteX50" fmla="*/ 190500 w 684865"/>
              <a:gd name="connsiteY50" fmla="*/ 3035300 h 3879850"/>
              <a:gd name="connsiteX51" fmla="*/ 196850 w 684865"/>
              <a:gd name="connsiteY51" fmla="*/ 3054350 h 3879850"/>
              <a:gd name="connsiteX52" fmla="*/ 209550 w 684865"/>
              <a:gd name="connsiteY52" fmla="*/ 3105150 h 3879850"/>
              <a:gd name="connsiteX53" fmla="*/ 203200 w 684865"/>
              <a:gd name="connsiteY53" fmla="*/ 3162300 h 3879850"/>
              <a:gd name="connsiteX54" fmla="*/ 184150 w 684865"/>
              <a:gd name="connsiteY54" fmla="*/ 3168650 h 3879850"/>
              <a:gd name="connsiteX55" fmla="*/ 165100 w 684865"/>
              <a:gd name="connsiteY55" fmla="*/ 3181350 h 3879850"/>
              <a:gd name="connsiteX56" fmla="*/ 127000 w 684865"/>
              <a:gd name="connsiteY56" fmla="*/ 3251200 h 3879850"/>
              <a:gd name="connsiteX57" fmla="*/ 114300 w 684865"/>
              <a:gd name="connsiteY57" fmla="*/ 3276600 h 3879850"/>
              <a:gd name="connsiteX58" fmla="*/ 107950 w 684865"/>
              <a:gd name="connsiteY58" fmla="*/ 3302000 h 3879850"/>
              <a:gd name="connsiteX59" fmla="*/ 101600 w 684865"/>
              <a:gd name="connsiteY59" fmla="*/ 3321050 h 3879850"/>
              <a:gd name="connsiteX60" fmla="*/ 88900 w 684865"/>
              <a:gd name="connsiteY60" fmla="*/ 3378200 h 3879850"/>
              <a:gd name="connsiteX61" fmla="*/ 63500 w 684865"/>
              <a:gd name="connsiteY61" fmla="*/ 3416300 h 3879850"/>
              <a:gd name="connsiteX62" fmla="*/ 50800 w 684865"/>
              <a:gd name="connsiteY62" fmla="*/ 3435350 h 3879850"/>
              <a:gd name="connsiteX63" fmla="*/ 38100 w 684865"/>
              <a:gd name="connsiteY63" fmla="*/ 3454400 h 3879850"/>
              <a:gd name="connsiteX64" fmla="*/ 25400 w 684865"/>
              <a:gd name="connsiteY64" fmla="*/ 3492500 h 3879850"/>
              <a:gd name="connsiteX65" fmla="*/ 0 w 684865"/>
              <a:gd name="connsiteY65" fmla="*/ 3549650 h 3879850"/>
              <a:gd name="connsiteX66" fmla="*/ 0 w 684865"/>
              <a:gd name="connsiteY66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82600 w 684865"/>
              <a:gd name="connsiteY2" fmla="*/ 384175 h 3879850"/>
              <a:gd name="connsiteX3" fmla="*/ 508000 w 684865"/>
              <a:gd name="connsiteY3" fmla="*/ 482600 h 3879850"/>
              <a:gd name="connsiteX4" fmla="*/ 514350 w 684865"/>
              <a:gd name="connsiteY4" fmla="*/ 501650 h 3879850"/>
              <a:gd name="connsiteX5" fmla="*/ 527050 w 684865"/>
              <a:gd name="connsiteY5" fmla="*/ 558800 h 3879850"/>
              <a:gd name="connsiteX6" fmla="*/ 539750 w 684865"/>
              <a:gd name="connsiteY6" fmla="*/ 831850 h 3879850"/>
              <a:gd name="connsiteX7" fmla="*/ 552450 w 684865"/>
              <a:gd name="connsiteY7" fmla="*/ 876300 h 3879850"/>
              <a:gd name="connsiteX8" fmla="*/ 571500 w 684865"/>
              <a:gd name="connsiteY8" fmla="*/ 946150 h 3879850"/>
              <a:gd name="connsiteX9" fmla="*/ 584200 w 684865"/>
              <a:gd name="connsiteY9" fmla="*/ 965200 h 3879850"/>
              <a:gd name="connsiteX10" fmla="*/ 596900 w 684865"/>
              <a:gd name="connsiteY10" fmla="*/ 1003300 h 3879850"/>
              <a:gd name="connsiteX11" fmla="*/ 603250 w 684865"/>
              <a:gd name="connsiteY11" fmla="*/ 1022350 h 3879850"/>
              <a:gd name="connsiteX12" fmla="*/ 609600 w 684865"/>
              <a:gd name="connsiteY12" fmla="*/ 1054100 h 3879850"/>
              <a:gd name="connsiteX13" fmla="*/ 622300 w 684865"/>
              <a:gd name="connsiteY13" fmla="*/ 1092200 h 3879850"/>
              <a:gd name="connsiteX14" fmla="*/ 628650 w 684865"/>
              <a:gd name="connsiteY14" fmla="*/ 1111250 h 3879850"/>
              <a:gd name="connsiteX15" fmla="*/ 654050 w 684865"/>
              <a:gd name="connsiteY15" fmla="*/ 1187450 h 3879850"/>
              <a:gd name="connsiteX16" fmla="*/ 666750 w 684865"/>
              <a:gd name="connsiteY16" fmla="*/ 1225550 h 3879850"/>
              <a:gd name="connsiteX17" fmla="*/ 673100 w 684865"/>
              <a:gd name="connsiteY17" fmla="*/ 1244600 h 3879850"/>
              <a:gd name="connsiteX18" fmla="*/ 679450 w 684865"/>
              <a:gd name="connsiteY18" fmla="*/ 1270000 h 3879850"/>
              <a:gd name="connsiteX19" fmla="*/ 660400 w 684865"/>
              <a:gd name="connsiteY19" fmla="*/ 1568450 h 3879850"/>
              <a:gd name="connsiteX20" fmla="*/ 654050 w 684865"/>
              <a:gd name="connsiteY20" fmla="*/ 1625600 h 3879850"/>
              <a:gd name="connsiteX21" fmla="*/ 647700 w 684865"/>
              <a:gd name="connsiteY21" fmla="*/ 1644650 h 3879850"/>
              <a:gd name="connsiteX22" fmla="*/ 609600 w 684865"/>
              <a:gd name="connsiteY22" fmla="*/ 1657350 h 3879850"/>
              <a:gd name="connsiteX23" fmla="*/ 577850 w 684865"/>
              <a:gd name="connsiteY23" fmla="*/ 1689100 h 3879850"/>
              <a:gd name="connsiteX24" fmla="*/ 558800 w 684865"/>
              <a:gd name="connsiteY24" fmla="*/ 1708150 h 3879850"/>
              <a:gd name="connsiteX25" fmla="*/ 539750 w 684865"/>
              <a:gd name="connsiteY25" fmla="*/ 1714500 h 3879850"/>
              <a:gd name="connsiteX26" fmla="*/ 520700 w 684865"/>
              <a:gd name="connsiteY26" fmla="*/ 1727200 h 3879850"/>
              <a:gd name="connsiteX27" fmla="*/ 488950 w 684865"/>
              <a:gd name="connsiteY27" fmla="*/ 1765300 h 3879850"/>
              <a:gd name="connsiteX28" fmla="*/ 476250 w 684865"/>
              <a:gd name="connsiteY28" fmla="*/ 1784350 h 3879850"/>
              <a:gd name="connsiteX29" fmla="*/ 469900 w 684865"/>
              <a:gd name="connsiteY29" fmla="*/ 1803400 h 3879850"/>
              <a:gd name="connsiteX30" fmla="*/ 450850 w 684865"/>
              <a:gd name="connsiteY30" fmla="*/ 1809750 h 3879850"/>
              <a:gd name="connsiteX31" fmla="*/ 400050 w 684865"/>
              <a:gd name="connsiteY31" fmla="*/ 1854200 h 3879850"/>
              <a:gd name="connsiteX32" fmla="*/ 381000 w 684865"/>
              <a:gd name="connsiteY32" fmla="*/ 1866900 h 3879850"/>
              <a:gd name="connsiteX33" fmla="*/ 342900 w 684865"/>
              <a:gd name="connsiteY33" fmla="*/ 1924050 h 3879850"/>
              <a:gd name="connsiteX34" fmla="*/ 317500 w 684865"/>
              <a:gd name="connsiteY34" fmla="*/ 1968500 h 3879850"/>
              <a:gd name="connsiteX35" fmla="*/ 304800 w 684865"/>
              <a:gd name="connsiteY35" fmla="*/ 2006600 h 3879850"/>
              <a:gd name="connsiteX36" fmla="*/ 298450 w 684865"/>
              <a:gd name="connsiteY36" fmla="*/ 2025650 h 3879850"/>
              <a:gd name="connsiteX37" fmla="*/ 266700 w 684865"/>
              <a:gd name="connsiteY37" fmla="*/ 2082800 h 3879850"/>
              <a:gd name="connsiteX38" fmla="*/ 247650 w 684865"/>
              <a:gd name="connsiteY38" fmla="*/ 2089150 h 3879850"/>
              <a:gd name="connsiteX39" fmla="*/ 241300 w 684865"/>
              <a:gd name="connsiteY39" fmla="*/ 2114550 h 3879850"/>
              <a:gd name="connsiteX40" fmla="*/ 228600 w 684865"/>
              <a:gd name="connsiteY40" fmla="*/ 2152650 h 3879850"/>
              <a:gd name="connsiteX41" fmla="*/ 222250 w 684865"/>
              <a:gd name="connsiteY41" fmla="*/ 2171700 h 3879850"/>
              <a:gd name="connsiteX42" fmla="*/ 215900 w 684865"/>
              <a:gd name="connsiteY42" fmla="*/ 2197100 h 3879850"/>
              <a:gd name="connsiteX43" fmla="*/ 203200 w 684865"/>
              <a:gd name="connsiteY43" fmla="*/ 2235200 h 3879850"/>
              <a:gd name="connsiteX44" fmla="*/ 190500 w 684865"/>
              <a:gd name="connsiteY44" fmla="*/ 2432050 h 3879850"/>
              <a:gd name="connsiteX45" fmla="*/ 171450 w 684865"/>
              <a:gd name="connsiteY45" fmla="*/ 2476500 h 3879850"/>
              <a:gd name="connsiteX46" fmla="*/ 165100 w 684865"/>
              <a:gd name="connsiteY46" fmla="*/ 2495550 h 3879850"/>
              <a:gd name="connsiteX47" fmla="*/ 171450 w 684865"/>
              <a:gd name="connsiteY47" fmla="*/ 2692400 h 3879850"/>
              <a:gd name="connsiteX48" fmla="*/ 184150 w 684865"/>
              <a:gd name="connsiteY48" fmla="*/ 2730500 h 3879850"/>
              <a:gd name="connsiteX49" fmla="*/ 196850 w 684865"/>
              <a:gd name="connsiteY49" fmla="*/ 2774950 h 3879850"/>
              <a:gd name="connsiteX50" fmla="*/ 190500 w 684865"/>
              <a:gd name="connsiteY50" fmla="*/ 3035300 h 3879850"/>
              <a:gd name="connsiteX51" fmla="*/ 196850 w 684865"/>
              <a:gd name="connsiteY51" fmla="*/ 3054350 h 3879850"/>
              <a:gd name="connsiteX52" fmla="*/ 209550 w 684865"/>
              <a:gd name="connsiteY52" fmla="*/ 3105150 h 3879850"/>
              <a:gd name="connsiteX53" fmla="*/ 203200 w 684865"/>
              <a:gd name="connsiteY53" fmla="*/ 3162300 h 3879850"/>
              <a:gd name="connsiteX54" fmla="*/ 184150 w 684865"/>
              <a:gd name="connsiteY54" fmla="*/ 3168650 h 3879850"/>
              <a:gd name="connsiteX55" fmla="*/ 165100 w 684865"/>
              <a:gd name="connsiteY55" fmla="*/ 3181350 h 3879850"/>
              <a:gd name="connsiteX56" fmla="*/ 127000 w 684865"/>
              <a:gd name="connsiteY56" fmla="*/ 3251200 h 3879850"/>
              <a:gd name="connsiteX57" fmla="*/ 114300 w 684865"/>
              <a:gd name="connsiteY57" fmla="*/ 3276600 h 3879850"/>
              <a:gd name="connsiteX58" fmla="*/ 107950 w 684865"/>
              <a:gd name="connsiteY58" fmla="*/ 3302000 h 3879850"/>
              <a:gd name="connsiteX59" fmla="*/ 101600 w 684865"/>
              <a:gd name="connsiteY59" fmla="*/ 3321050 h 3879850"/>
              <a:gd name="connsiteX60" fmla="*/ 88900 w 684865"/>
              <a:gd name="connsiteY60" fmla="*/ 3378200 h 3879850"/>
              <a:gd name="connsiteX61" fmla="*/ 63500 w 684865"/>
              <a:gd name="connsiteY61" fmla="*/ 3416300 h 3879850"/>
              <a:gd name="connsiteX62" fmla="*/ 50800 w 684865"/>
              <a:gd name="connsiteY62" fmla="*/ 3435350 h 3879850"/>
              <a:gd name="connsiteX63" fmla="*/ 38100 w 684865"/>
              <a:gd name="connsiteY63" fmla="*/ 3454400 h 3879850"/>
              <a:gd name="connsiteX64" fmla="*/ 25400 w 684865"/>
              <a:gd name="connsiteY64" fmla="*/ 3492500 h 3879850"/>
              <a:gd name="connsiteX65" fmla="*/ 0 w 684865"/>
              <a:gd name="connsiteY65" fmla="*/ 3549650 h 3879850"/>
              <a:gd name="connsiteX66" fmla="*/ 0 w 684865"/>
              <a:gd name="connsiteY66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82600 w 684865"/>
              <a:gd name="connsiteY2" fmla="*/ 384175 h 3879850"/>
              <a:gd name="connsiteX3" fmla="*/ 508000 w 684865"/>
              <a:gd name="connsiteY3" fmla="*/ 482600 h 3879850"/>
              <a:gd name="connsiteX4" fmla="*/ 514350 w 684865"/>
              <a:gd name="connsiteY4" fmla="*/ 501650 h 3879850"/>
              <a:gd name="connsiteX5" fmla="*/ 527050 w 684865"/>
              <a:gd name="connsiteY5" fmla="*/ 558800 h 3879850"/>
              <a:gd name="connsiteX6" fmla="*/ 539750 w 684865"/>
              <a:gd name="connsiteY6" fmla="*/ 831850 h 3879850"/>
              <a:gd name="connsiteX7" fmla="*/ 552450 w 684865"/>
              <a:gd name="connsiteY7" fmla="*/ 876300 h 3879850"/>
              <a:gd name="connsiteX8" fmla="*/ 571500 w 684865"/>
              <a:gd name="connsiteY8" fmla="*/ 946150 h 3879850"/>
              <a:gd name="connsiteX9" fmla="*/ 584200 w 684865"/>
              <a:gd name="connsiteY9" fmla="*/ 965200 h 3879850"/>
              <a:gd name="connsiteX10" fmla="*/ 596900 w 684865"/>
              <a:gd name="connsiteY10" fmla="*/ 1003300 h 3879850"/>
              <a:gd name="connsiteX11" fmla="*/ 603250 w 684865"/>
              <a:gd name="connsiteY11" fmla="*/ 1022350 h 3879850"/>
              <a:gd name="connsiteX12" fmla="*/ 609600 w 684865"/>
              <a:gd name="connsiteY12" fmla="*/ 1054100 h 3879850"/>
              <a:gd name="connsiteX13" fmla="*/ 622300 w 684865"/>
              <a:gd name="connsiteY13" fmla="*/ 1092200 h 3879850"/>
              <a:gd name="connsiteX14" fmla="*/ 628650 w 684865"/>
              <a:gd name="connsiteY14" fmla="*/ 1111250 h 3879850"/>
              <a:gd name="connsiteX15" fmla="*/ 654050 w 684865"/>
              <a:gd name="connsiteY15" fmla="*/ 1187450 h 3879850"/>
              <a:gd name="connsiteX16" fmla="*/ 666750 w 684865"/>
              <a:gd name="connsiteY16" fmla="*/ 1225550 h 3879850"/>
              <a:gd name="connsiteX17" fmla="*/ 673100 w 684865"/>
              <a:gd name="connsiteY17" fmla="*/ 1244600 h 3879850"/>
              <a:gd name="connsiteX18" fmla="*/ 679450 w 684865"/>
              <a:gd name="connsiteY18" fmla="*/ 1270000 h 3879850"/>
              <a:gd name="connsiteX19" fmla="*/ 660400 w 684865"/>
              <a:gd name="connsiteY19" fmla="*/ 1568450 h 3879850"/>
              <a:gd name="connsiteX20" fmla="*/ 654050 w 684865"/>
              <a:gd name="connsiteY20" fmla="*/ 1625600 h 3879850"/>
              <a:gd name="connsiteX21" fmla="*/ 647700 w 684865"/>
              <a:gd name="connsiteY21" fmla="*/ 1644650 h 3879850"/>
              <a:gd name="connsiteX22" fmla="*/ 609600 w 684865"/>
              <a:gd name="connsiteY22" fmla="*/ 1657350 h 3879850"/>
              <a:gd name="connsiteX23" fmla="*/ 577850 w 684865"/>
              <a:gd name="connsiteY23" fmla="*/ 1689100 h 3879850"/>
              <a:gd name="connsiteX24" fmla="*/ 558800 w 684865"/>
              <a:gd name="connsiteY24" fmla="*/ 1708150 h 3879850"/>
              <a:gd name="connsiteX25" fmla="*/ 539750 w 684865"/>
              <a:gd name="connsiteY25" fmla="*/ 1714500 h 3879850"/>
              <a:gd name="connsiteX26" fmla="*/ 520700 w 684865"/>
              <a:gd name="connsiteY26" fmla="*/ 1727200 h 3879850"/>
              <a:gd name="connsiteX27" fmla="*/ 488950 w 684865"/>
              <a:gd name="connsiteY27" fmla="*/ 1765300 h 3879850"/>
              <a:gd name="connsiteX28" fmla="*/ 476250 w 684865"/>
              <a:gd name="connsiteY28" fmla="*/ 1784350 h 3879850"/>
              <a:gd name="connsiteX29" fmla="*/ 469900 w 684865"/>
              <a:gd name="connsiteY29" fmla="*/ 1803400 h 3879850"/>
              <a:gd name="connsiteX30" fmla="*/ 450850 w 684865"/>
              <a:gd name="connsiteY30" fmla="*/ 1809750 h 3879850"/>
              <a:gd name="connsiteX31" fmla="*/ 400050 w 684865"/>
              <a:gd name="connsiteY31" fmla="*/ 1854200 h 3879850"/>
              <a:gd name="connsiteX32" fmla="*/ 381000 w 684865"/>
              <a:gd name="connsiteY32" fmla="*/ 1866900 h 3879850"/>
              <a:gd name="connsiteX33" fmla="*/ 342900 w 684865"/>
              <a:gd name="connsiteY33" fmla="*/ 1924050 h 3879850"/>
              <a:gd name="connsiteX34" fmla="*/ 317500 w 684865"/>
              <a:gd name="connsiteY34" fmla="*/ 1968500 h 3879850"/>
              <a:gd name="connsiteX35" fmla="*/ 304800 w 684865"/>
              <a:gd name="connsiteY35" fmla="*/ 2006600 h 3879850"/>
              <a:gd name="connsiteX36" fmla="*/ 298450 w 684865"/>
              <a:gd name="connsiteY36" fmla="*/ 2025650 h 3879850"/>
              <a:gd name="connsiteX37" fmla="*/ 266700 w 684865"/>
              <a:gd name="connsiteY37" fmla="*/ 2082800 h 3879850"/>
              <a:gd name="connsiteX38" fmla="*/ 247650 w 684865"/>
              <a:gd name="connsiteY38" fmla="*/ 2089150 h 3879850"/>
              <a:gd name="connsiteX39" fmla="*/ 241300 w 684865"/>
              <a:gd name="connsiteY39" fmla="*/ 2114550 h 3879850"/>
              <a:gd name="connsiteX40" fmla="*/ 228600 w 684865"/>
              <a:gd name="connsiteY40" fmla="*/ 2152650 h 3879850"/>
              <a:gd name="connsiteX41" fmla="*/ 222250 w 684865"/>
              <a:gd name="connsiteY41" fmla="*/ 2171700 h 3879850"/>
              <a:gd name="connsiteX42" fmla="*/ 215900 w 684865"/>
              <a:gd name="connsiteY42" fmla="*/ 2197100 h 3879850"/>
              <a:gd name="connsiteX43" fmla="*/ 203200 w 684865"/>
              <a:gd name="connsiteY43" fmla="*/ 2235200 h 3879850"/>
              <a:gd name="connsiteX44" fmla="*/ 190500 w 684865"/>
              <a:gd name="connsiteY44" fmla="*/ 2432050 h 3879850"/>
              <a:gd name="connsiteX45" fmla="*/ 171450 w 684865"/>
              <a:gd name="connsiteY45" fmla="*/ 2476500 h 3879850"/>
              <a:gd name="connsiteX46" fmla="*/ 165100 w 684865"/>
              <a:gd name="connsiteY46" fmla="*/ 2495550 h 3879850"/>
              <a:gd name="connsiteX47" fmla="*/ 171450 w 684865"/>
              <a:gd name="connsiteY47" fmla="*/ 2692400 h 3879850"/>
              <a:gd name="connsiteX48" fmla="*/ 184150 w 684865"/>
              <a:gd name="connsiteY48" fmla="*/ 2730500 h 3879850"/>
              <a:gd name="connsiteX49" fmla="*/ 196850 w 684865"/>
              <a:gd name="connsiteY49" fmla="*/ 2774950 h 3879850"/>
              <a:gd name="connsiteX50" fmla="*/ 190500 w 684865"/>
              <a:gd name="connsiteY50" fmla="*/ 3035300 h 3879850"/>
              <a:gd name="connsiteX51" fmla="*/ 196850 w 684865"/>
              <a:gd name="connsiteY51" fmla="*/ 3054350 h 3879850"/>
              <a:gd name="connsiteX52" fmla="*/ 209550 w 684865"/>
              <a:gd name="connsiteY52" fmla="*/ 3105150 h 3879850"/>
              <a:gd name="connsiteX53" fmla="*/ 203200 w 684865"/>
              <a:gd name="connsiteY53" fmla="*/ 3162300 h 3879850"/>
              <a:gd name="connsiteX54" fmla="*/ 184150 w 684865"/>
              <a:gd name="connsiteY54" fmla="*/ 3168650 h 3879850"/>
              <a:gd name="connsiteX55" fmla="*/ 165100 w 684865"/>
              <a:gd name="connsiteY55" fmla="*/ 3181350 h 3879850"/>
              <a:gd name="connsiteX56" fmla="*/ 127000 w 684865"/>
              <a:gd name="connsiteY56" fmla="*/ 3251200 h 3879850"/>
              <a:gd name="connsiteX57" fmla="*/ 114300 w 684865"/>
              <a:gd name="connsiteY57" fmla="*/ 3276600 h 3879850"/>
              <a:gd name="connsiteX58" fmla="*/ 107950 w 684865"/>
              <a:gd name="connsiteY58" fmla="*/ 3302000 h 3879850"/>
              <a:gd name="connsiteX59" fmla="*/ 101600 w 684865"/>
              <a:gd name="connsiteY59" fmla="*/ 3321050 h 3879850"/>
              <a:gd name="connsiteX60" fmla="*/ 88900 w 684865"/>
              <a:gd name="connsiteY60" fmla="*/ 3378200 h 3879850"/>
              <a:gd name="connsiteX61" fmla="*/ 63500 w 684865"/>
              <a:gd name="connsiteY61" fmla="*/ 3416300 h 3879850"/>
              <a:gd name="connsiteX62" fmla="*/ 50800 w 684865"/>
              <a:gd name="connsiteY62" fmla="*/ 3435350 h 3879850"/>
              <a:gd name="connsiteX63" fmla="*/ 38100 w 684865"/>
              <a:gd name="connsiteY63" fmla="*/ 3454400 h 3879850"/>
              <a:gd name="connsiteX64" fmla="*/ 25400 w 684865"/>
              <a:gd name="connsiteY64" fmla="*/ 3492500 h 3879850"/>
              <a:gd name="connsiteX65" fmla="*/ 0 w 684865"/>
              <a:gd name="connsiteY65" fmla="*/ 3549650 h 3879850"/>
              <a:gd name="connsiteX66" fmla="*/ 0 w 684865"/>
              <a:gd name="connsiteY66" fmla="*/ 3879850 h 3879850"/>
              <a:gd name="connsiteX0" fmla="*/ 361950 w 684865"/>
              <a:gd name="connsiteY0" fmla="*/ 0 h 3879850"/>
              <a:gd name="connsiteX1" fmla="*/ 361950 w 684865"/>
              <a:gd name="connsiteY1" fmla="*/ 273050 h 3879850"/>
              <a:gd name="connsiteX2" fmla="*/ 482600 w 684865"/>
              <a:gd name="connsiteY2" fmla="*/ 384175 h 3879850"/>
              <a:gd name="connsiteX3" fmla="*/ 508000 w 684865"/>
              <a:gd name="connsiteY3" fmla="*/ 482600 h 3879850"/>
              <a:gd name="connsiteX4" fmla="*/ 514350 w 684865"/>
              <a:gd name="connsiteY4" fmla="*/ 501650 h 3879850"/>
              <a:gd name="connsiteX5" fmla="*/ 527050 w 684865"/>
              <a:gd name="connsiteY5" fmla="*/ 558800 h 3879850"/>
              <a:gd name="connsiteX6" fmla="*/ 539750 w 684865"/>
              <a:gd name="connsiteY6" fmla="*/ 831850 h 3879850"/>
              <a:gd name="connsiteX7" fmla="*/ 552450 w 684865"/>
              <a:gd name="connsiteY7" fmla="*/ 876300 h 3879850"/>
              <a:gd name="connsiteX8" fmla="*/ 571500 w 684865"/>
              <a:gd name="connsiteY8" fmla="*/ 946150 h 3879850"/>
              <a:gd name="connsiteX9" fmla="*/ 584200 w 684865"/>
              <a:gd name="connsiteY9" fmla="*/ 965200 h 3879850"/>
              <a:gd name="connsiteX10" fmla="*/ 596900 w 684865"/>
              <a:gd name="connsiteY10" fmla="*/ 1003300 h 3879850"/>
              <a:gd name="connsiteX11" fmla="*/ 603250 w 684865"/>
              <a:gd name="connsiteY11" fmla="*/ 1022350 h 3879850"/>
              <a:gd name="connsiteX12" fmla="*/ 609600 w 684865"/>
              <a:gd name="connsiteY12" fmla="*/ 1054100 h 3879850"/>
              <a:gd name="connsiteX13" fmla="*/ 622300 w 684865"/>
              <a:gd name="connsiteY13" fmla="*/ 1092200 h 3879850"/>
              <a:gd name="connsiteX14" fmla="*/ 628650 w 684865"/>
              <a:gd name="connsiteY14" fmla="*/ 1111250 h 3879850"/>
              <a:gd name="connsiteX15" fmla="*/ 654050 w 684865"/>
              <a:gd name="connsiteY15" fmla="*/ 1187450 h 3879850"/>
              <a:gd name="connsiteX16" fmla="*/ 666750 w 684865"/>
              <a:gd name="connsiteY16" fmla="*/ 1225550 h 3879850"/>
              <a:gd name="connsiteX17" fmla="*/ 673100 w 684865"/>
              <a:gd name="connsiteY17" fmla="*/ 1244600 h 3879850"/>
              <a:gd name="connsiteX18" fmla="*/ 679450 w 684865"/>
              <a:gd name="connsiteY18" fmla="*/ 1270000 h 3879850"/>
              <a:gd name="connsiteX19" fmla="*/ 660400 w 684865"/>
              <a:gd name="connsiteY19" fmla="*/ 1568450 h 3879850"/>
              <a:gd name="connsiteX20" fmla="*/ 654050 w 684865"/>
              <a:gd name="connsiteY20" fmla="*/ 1625600 h 3879850"/>
              <a:gd name="connsiteX21" fmla="*/ 647700 w 684865"/>
              <a:gd name="connsiteY21" fmla="*/ 1644650 h 3879850"/>
              <a:gd name="connsiteX22" fmla="*/ 609600 w 684865"/>
              <a:gd name="connsiteY22" fmla="*/ 1657350 h 3879850"/>
              <a:gd name="connsiteX23" fmla="*/ 577850 w 684865"/>
              <a:gd name="connsiteY23" fmla="*/ 1689100 h 3879850"/>
              <a:gd name="connsiteX24" fmla="*/ 558800 w 684865"/>
              <a:gd name="connsiteY24" fmla="*/ 1708150 h 3879850"/>
              <a:gd name="connsiteX25" fmla="*/ 539750 w 684865"/>
              <a:gd name="connsiteY25" fmla="*/ 1714500 h 3879850"/>
              <a:gd name="connsiteX26" fmla="*/ 520700 w 684865"/>
              <a:gd name="connsiteY26" fmla="*/ 1727200 h 3879850"/>
              <a:gd name="connsiteX27" fmla="*/ 488950 w 684865"/>
              <a:gd name="connsiteY27" fmla="*/ 1765300 h 3879850"/>
              <a:gd name="connsiteX28" fmla="*/ 476250 w 684865"/>
              <a:gd name="connsiteY28" fmla="*/ 1784350 h 3879850"/>
              <a:gd name="connsiteX29" fmla="*/ 469900 w 684865"/>
              <a:gd name="connsiteY29" fmla="*/ 1803400 h 3879850"/>
              <a:gd name="connsiteX30" fmla="*/ 450850 w 684865"/>
              <a:gd name="connsiteY30" fmla="*/ 1809750 h 3879850"/>
              <a:gd name="connsiteX31" fmla="*/ 400050 w 684865"/>
              <a:gd name="connsiteY31" fmla="*/ 1854200 h 3879850"/>
              <a:gd name="connsiteX32" fmla="*/ 381000 w 684865"/>
              <a:gd name="connsiteY32" fmla="*/ 1866900 h 3879850"/>
              <a:gd name="connsiteX33" fmla="*/ 342900 w 684865"/>
              <a:gd name="connsiteY33" fmla="*/ 1924050 h 3879850"/>
              <a:gd name="connsiteX34" fmla="*/ 317500 w 684865"/>
              <a:gd name="connsiteY34" fmla="*/ 1968500 h 3879850"/>
              <a:gd name="connsiteX35" fmla="*/ 304800 w 684865"/>
              <a:gd name="connsiteY35" fmla="*/ 2006600 h 3879850"/>
              <a:gd name="connsiteX36" fmla="*/ 298450 w 684865"/>
              <a:gd name="connsiteY36" fmla="*/ 2025650 h 3879850"/>
              <a:gd name="connsiteX37" fmla="*/ 266700 w 684865"/>
              <a:gd name="connsiteY37" fmla="*/ 2082800 h 3879850"/>
              <a:gd name="connsiteX38" fmla="*/ 247650 w 684865"/>
              <a:gd name="connsiteY38" fmla="*/ 2089150 h 3879850"/>
              <a:gd name="connsiteX39" fmla="*/ 241300 w 684865"/>
              <a:gd name="connsiteY39" fmla="*/ 2114550 h 3879850"/>
              <a:gd name="connsiteX40" fmla="*/ 228600 w 684865"/>
              <a:gd name="connsiteY40" fmla="*/ 2152650 h 3879850"/>
              <a:gd name="connsiteX41" fmla="*/ 222250 w 684865"/>
              <a:gd name="connsiteY41" fmla="*/ 2171700 h 3879850"/>
              <a:gd name="connsiteX42" fmla="*/ 215900 w 684865"/>
              <a:gd name="connsiteY42" fmla="*/ 2197100 h 3879850"/>
              <a:gd name="connsiteX43" fmla="*/ 203200 w 684865"/>
              <a:gd name="connsiteY43" fmla="*/ 2235200 h 3879850"/>
              <a:gd name="connsiteX44" fmla="*/ 190500 w 684865"/>
              <a:gd name="connsiteY44" fmla="*/ 2432050 h 3879850"/>
              <a:gd name="connsiteX45" fmla="*/ 171450 w 684865"/>
              <a:gd name="connsiteY45" fmla="*/ 2476500 h 3879850"/>
              <a:gd name="connsiteX46" fmla="*/ 165100 w 684865"/>
              <a:gd name="connsiteY46" fmla="*/ 2495550 h 3879850"/>
              <a:gd name="connsiteX47" fmla="*/ 171450 w 684865"/>
              <a:gd name="connsiteY47" fmla="*/ 2692400 h 3879850"/>
              <a:gd name="connsiteX48" fmla="*/ 184150 w 684865"/>
              <a:gd name="connsiteY48" fmla="*/ 2730500 h 3879850"/>
              <a:gd name="connsiteX49" fmla="*/ 196850 w 684865"/>
              <a:gd name="connsiteY49" fmla="*/ 2774950 h 3879850"/>
              <a:gd name="connsiteX50" fmla="*/ 190500 w 684865"/>
              <a:gd name="connsiteY50" fmla="*/ 3035300 h 3879850"/>
              <a:gd name="connsiteX51" fmla="*/ 196850 w 684865"/>
              <a:gd name="connsiteY51" fmla="*/ 3054350 h 3879850"/>
              <a:gd name="connsiteX52" fmla="*/ 209550 w 684865"/>
              <a:gd name="connsiteY52" fmla="*/ 3105150 h 3879850"/>
              <a:gd name="connsiteX53" fmla="*/ 203200 w 684865"/>
              <a:gd name="connsiteY53" fmla="*/ 3162300 h 3879850"/>
              <a:gd name="connsiteX54" fmla="*/ 184150 w 684865"/>
              <a:gd name="connsiteY54" fmla="*/ 3168650 h 3879850"/>
              <a:gd name="connsiteX55" fmla="*/ 165100 w 684865"/>
              <a:gd name="connsiteY55" fmla="*/ 3181350 h 3879850"/>
              <a:gd name="connsiteX56" fmla="*/ 127000 w 684865"/>
              <a:gd name="connsiteY56" fmla="*/ 3251200 h 3879850"/>
              <a:gd name="connsiteX57" fmla="*/ 114300 w 684865"/>
              <a:gd name="connsiteY57" fmla="*/ 3276600 h 3879850"/>
              <a:gd name="connsiteX58" fmla="*/ 107950 w 684865"/>
              <a:gd name="connsiteY58" fmla="*/ 3302000 h 3879850"/>
              <a:gd name="connsiteX59" fmla="*/ 101600 w 684865"/>
              <a:gd name="connsiteY59" fmla="*/ 3321050 h 3879850"/>
              <a:gd name="connsiteX60" fmla="*/ 88900 w 684865"/>
              <a:gd name="connsiteY60" fmla="*/ 3378200 h 3879850"/>
              <a:gd name="connsiteX61" fmla="*/ 63500 w 684865"/>
              <a:gd name="connsiteY61" fmla="*/ 3416300 h 3879850"/>
              <a:gd name="connsiteX62" fmla="*/ 50800 w 684865"/>
              <a:gd name="connsiteY62" fmla="*/ 3435350 h 3879850"/>
              <a:gd name="connsiteX63" fmla="*/ 38100 w 684865"/>
              <a:gd name="connsiteY63" fmla="*/ 3454400 h 3879850"/>
              <a:gd name="connsiteX64" fmla="*/ 25400 w 684865"/>
              <a:gd name="connsiteY64" fmla="*/ 3492500 h 3879850"/>
              <a:gd name="connsiteX65" fmla="*/ 0 w 684865"/>
              <a:gd name="connsiteY65" fmla="*/ 3549650 h 3879850"/>
              <a:gd name="connsiteX66" fmla="*/ 0 w 684865"/>
              <a:gd name="connsiteY66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61950 w 684865"/>
              <a:gd name="connsiteY2" fmla="*/ 273050 h 3879850"/>
              <a:gd name="connsiteX3" fmla="*/ 482600 w 684865"/>
              <a:gd name="connsiteY3" fmla="*/ 38417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61950 w 684865"/>
              <a:gd name="connsiteY2" fmla="*/ 273050 h 3879850"/>
              <a:gd name="connsiteX3" fmla="*/ 482600 w 684865"/>
              <a:gd name="connsiteY3" fmla="*/ 38417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82600 w 684865"/>
              <a:gd name="connsiteY3" fmla="*/ 38417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82600 w 684865"/>
              <a:gd name="connsiteY3" fmla="*/ 38417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82600 w 684865"/>
              <a:gd name="connsiteY3" fmla="*/ 38417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82600 w 684865"/>
              <a:gd name="connsiteY3" fmla="*/ 36512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82600 w 684865"/>
              <a:gd name="connsiteY3" fmla="*/ 365125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08000 w 684865"/>
              <a:gd name="connsiteY4" fmla="*/ 482600 h 3879850"/>
              <a:gd name="connsiteX5" fmla="*/ 514350 w 684865"/>
              <a:gd name="connsiteY5" fmla="*/ 501650 h 3879850"/>
              <a:gd name="connsiteX6" fmla="*/ 527050 w 684865"/>
              <a:gd name="connsiteY6" fmla="*/ 558800 h 3879850"/>
              <a:gd name="connsiteX7" fmla="*/ 539750 w 684865"/>
              <a:gd name="connsiteY7" fmla="*/ 831850 h 3879850"/>
              <a:gd name="connsiteX8" fmla="*/ 552450 w 684865"/>
              <a:gd name="connsiteY8" fmla="*/ 876300 h 3879850"/>
              <a:gd name="connsiteX9" fmla="*/ 571500 w 684865"/>
              <a:gd name="connsiteY9" fmla="*/ 946150 h 3879850"/>
              <a:gd name="connsiteX10" fmla="*/ 584200 w 684865"/>
              <a:gd name="connsiteY10" fmla="*/ 965200 h 3879850"/>
              <a:gd name="connsiteX11" fmla="*/ 596900 w 684865"/>
              <a:gd name="connsiteY11" fmla="*/ 1003300 h 3879850"/>
              <a:gd name="connsiteX12" fmla="*/ 603250 w 684865"/>
              <a:gd name="connsiteY12" fmla="*/ 1022350 h 3879850"/>
              <a:gd name="connsiteX13" fmla="*/ 609600 w 684865"/>
              <a:gd name="connsiteY13" fmla="*/ 1054100 h 3879850"/>
              <a:gd name="connsiteX14" fmla="*/ 622300 w 684865"/>
              <a:gd name="connsiteY14" fmla="*/ 1092200 h 3879850"/>
              <a:gd name="connsiteX15" fmla="*/ 628650 w 684865"/>
              <a:gd name="connsiteY15" fmla="*/ 1111250 h 3879850"/>
              <a:gd name="connsiteX16" fmla="*/ 654050 w 684865"/>
              <a:gd name="connsiteY16" fmla="*/ 1187450 h 3879850"/>
              <a:gd name="connsiteX17" fmla="*/ 666750 w 684865"/>
              <a:gd name="connsiteY17" fmla="*/ 1225550 h 3879850"/>
              <a:gd name="connsiteX18" fmla="*/ 673100 w 684865"/>
              <a:gd name="connsiteY18" fmla="*/ 1244600 h 3879850"/>
              <a:gd name="connsiteX19" fmla="*/ 679450 w 684865"/>
              <a:gd name="connsiteY19" fmla="*/ 1270000 h 3879850"/>
              <a:gd name="connsiteX20" fmla="*/ 660400 w 684865"/>
              <a:gd name="connsiteY20" fmla="*/ 1568450 h 3879850"/>
              <a:gd name="connsiteX21" fmla="*/ 654050 w 684865"/>
              <a:gd name="connsiteY21" fmla="*/ 1625600 h 3879850"/>
              <a:gd name="connsiteX22" fmla="*/ 647700 w 684865"/>
              <a:gd name="connsiteY22" fmla="*/ 1644650 h 3879850"/>
              <a:gd name="connsiteX23" fmla="*/ 609600 w 684865"/>
              <a:gd name="connsiteY23" fmla="*/ 1657350 h 3879850"/>
              <a:gd name="connsiteX24" fmla="*/ 577850 w 684865"/>
              <a:gd name="connsiteY24" fmla="*/ 1689100 h 3879850"/>
              <a:gd name="connsiteX25" fmla="*/ 558800 w 684865"/>
              <a:gd name="connsiteY25" fmla="*/ 1708150 h 3879850"/>
              <a:gd name="connsiteX26" fmla="*/ 539750 w 684865"/>
              <a:gd name="connsiteY26" fmla="*/ 1714500 h 3879850"/>
              <a:gd name="connsiteX27" fmla="*/ 520700 w 684865"/>
              <a:gd name="connsiteY27" fmla="*/ 1727200 h 3879850"/>
              <a:gd name="connsiteX28" fmla="*/ 488950 w 684865"/>
              <a:gd name="connsiteY28" fmla="*/ 1765300 h 3879850"/>
              <a:gd name="connsiteX29" fmla="*/ 476250 w 684865"/>
              <a:gd name="connsiteY29" fmla="*/ 1784350 h 3879850"/>
              <a:gd name="connsiteX30" fmla="*/ 469900 w 684865"/>
              <a:gd name="connsiteY30" fmla="*/ 1803400 h 3879850"/>
              <a:gd name="connsiteX31" fmla="*/ 450850 w 684865"/>
              <a:gd name="connsiteY31" fmla="*/ 1809750 h 3879850"/>
              <a:gd name="connsiteX32" fmla="*/ 400050 w 684865"/>
              <a:gd name="connsiteY32" fmla="*/ 1854200 h 3879850"/>
              <a:gd name="connsiteX33" fmla="*/ 381000 w 684865"/>
              <a:gd name="connsiteY33" fmla="*/ 1866900 h 3879850"/>
              <a:gd name="connsiteX34" fmla="*/ 342900 w 684865"/>
              <a:gd name="connsiteY34" fmla="*/ 1924050 h 3879850"/>
              <a:gd name="connsiteX35" fmla="*/ 317500 w 684865"/>
              <a:gd name="connsiteY35" fmla="*/ 1968500 h 3879850"/>
              <a:gd name="connsiteX36" fmla="*/ 304800 w 684865"/>
              <a:gd name="connsiteY36" fmla="*/ 2006600 h 3879850"/>
              <a:gd name="connsiteX37" fmla="*/ 298450 w 684865"/>
              <a:gd name="connsiteY37" fmla="*/ 2025650 h 3879850"/>
              <a:gd name="connsiteX38" fmla="*/ 266700 w 684865"/>
              <a:gd name="connsiteY38" fmla="*/ 2082800 h 3879850"/>
              <a:gd name="connsiteX39" fmla="*/ 247650 w 684865"/>
              <a:gd name="connsiteY39" fmla="*/ 2089150 h 3879850"/>
              <a:gd name="connsiteX40" fmla="*/ 241300 w 684865"/>
              <a:gd name="connsiteY40" fmla="*/ 2114550 h 3879850"/>
              <a:gd name="connsiteX41" fmla="*/ 228600 w 684865"/>
              <a:gd name="connsiteY41" fmla="*/ 2152650 h 3879850"/>
              <a:gd name="connsiteX42" fmla="*/ 222250 w 684865"/>
              <a:gd name="connsiteY42" fmla="*/ 2171700 h 3879850"/>
              <a:gd name="connsiteX43" fmla="*/ 215900 w 684865"/>
              <a:gd name="connsiteY43" fmla="*/ 2197100 h 3879850"/>
              <a:gd name="connsiteX44" fmla="*/ 203200 w 684865"/>
              <a:gd name="connsiteY44" fmla="*/ 2235200 h 3879850"/>
              <a:gd name="connsiteX45" fmla="*/ 190500 w 684865"/>
              <a:gd name="connsiteY45" fmla="*/ 2432050 h 3879850"/>
              <a:gd name="connsiteX46" fmla="*/ 171450 w 684865"/>
              <a:gd name="connsiteY46" fmla="*/ 2476500 h 3879850"/>
              <a:gd name="connsiteX47" fmla="*/ 165100 w 684865"/>
              <a:gd name="connsiteY47" fmla="*/ 2495550 h 3879850"/>
              <a:gd name="connsiteX48" fmla="*/ 171450 w 684865"/>
              <a:gd name="connsiteY48" fmla="*/ 2692400 h 3879850"/>
              <a:gd name="connsiteX49" fmla="*/ 184150 w 684865"/>
              <a:gd name="connsiteY49" fmla="*/ 2730500 h 3879850"/>
              <a:gd name="connsiteX50" fmla="*/ 196850 w 684865"/>
              <a:gd name="connsiteY50" fmla="*/ 2774950 h 3879850"/>
              <a:gd name="connsiteX51" fmla="*/ 190500 w 684865"/>
              <a:gd name="connsiteY51" fmla="*/ 3035300 h 3879850"/>
              <a:gd name="connsiteX52" fmla="*/ 196850 w 684865"/>
              <a:gd name="connsiteY52" fmla="*/ 3054350 h 3879850"/>
              <a:gd name="connsiteX53" fmla="*/ 209550 w 684865"/>
              <a:gd name="connsiteY53" fmla="*/ 3105150 h 3879850"/>
              <a:gd name="connsiteX54" fmla="*/ 203200 w 684865"/>
              <a:gd name="connsiteY54" fmla="*/ 3162300 h 3879850"/>
              <a:gd name="connsiteX55" fmla="*/ 184150 w 684865"/>
              <a:gd name="connsiteY55" fmla="*/ 3168650 h 3879850"/>
              <a:gd name="connsiteX56" fmla="*/ 165100 w 684865"/>
              <a:gd name="connsiteY56" fmla="*/ 3181350 h 3879850"/>
              <a:gd name="connsiteX57" fmla="*/ 127000 w 684865"/>
              <a:gd name="connsiteY57" fmla="*/ 3251200 h 3879850"/>
              <a:gd name="connsiteX58" fmla="*/ 114300 w 684865"/>
              <a:gd name="connsiteY58" fmla="*/ 3276600 h 3879850"/>
              <a:gd name="connsiteX59" fmla="*/ 107950 w 684865"/>
              <a:gd name="connsiteY59" fmla="*/ 3302000 h 3879850"/>
              <a:gd name="connsiteX60" fmla="*/ 101600 w 684865"/>
              <a:gd name="connsiteY60" fmla="*/ 3321050 h 3879850"/>
              <a:gd name="connsiteX61" fmla="*/ 88900 w 684865"/>
              <a:gd name="connsiteY61" fmla="*/ 3378200 h 3879850"/>
              <a:gd name="connsiteX62" fmla="*/ 63500 w 684865"/>
              <a:gd name="connsiteY62" fmla="*/ 3416300 h 3879850"/>
              <a:gd name="connsiteX63" fmla="*/ 50800 w 684865"/>
              <a:gd name="connsiteY63" fmla="*/ 3435350 h 3879850"/>
              <a:gd name="connsiteX64" fmla="*/ 38100 w 684865"/>
              <a:gd name="connsiteY64" fmla="*/ 3454400 h 3879850"/>
              <a:gd name="connsiteX65" fmla="*/ 25400 w 684865"/>
              <a:gd name="connsiteY65" fmla="*/ 3492500 h 3879850"/>
              <a:gd name="connsiteX66" fmla="*/ 0 w 684865"/>
              <a:gd name="connsiteY66" fmla="*/ 3549650 h 3879850"/>
              <a:gd name="connsiteX67" fmla="*/ 0 w 684865"/>
              <a:gd name="connsiteY6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14350 w 684865"/>
              <a:gd name="connsiteY4" fmla="*/ 501650 h 3879850"/>
              <a:gd name="connsiteX5" fmla="*/ 527050 w 684865"/>
              <a:gd name="connsiteY5" fmla="*/ 558800 h 3879850"/>
              <a:gd name="connsiteX6" fmla="*/ 539750 w 684865"/>
              <a:gd name="connsiteY6" fmla="*/ 831850 h 3879850"/>
              <a:gd name="connsiteX7" fmla="*/ 552450 w 684865"/>
              <a:gd name="connsiteY7" fmla="*/ 876300 h 3879850"/>
              <a:gd name="connsiteX8" fmla="*/ 571500 w 684865"/>
              <a:gd name="connsiteY8" fmla="*/ 946150 h 3879850"/>
              <a:gd name="connsiteX9" fmla="*/ 584200 w 684865"/>
              <a:gd name="connsiteY9" fmla="*/ 965200 h 3879850"/>
              <a:gd name="connsiteX10" fmla="*/ 596900 w 684865"/>
              <a:gd name="connsiteY10" fmla="*/ 1003300 h 3879850"/>
              <a:gd name="connsiteX11" fmla="*/ 603250 w 684865"/>
              <a:gd name="connsiteY11" fmla="*/ 1022350 h 3879850"/>
              <a:gd name="connsiteX12" fmla="*/ 609600 w 684865"/>
              <a:gd name="connsiteY12" fmla="*/ 1054100 h 3879850"/>
              <a:gd name="connsiteX13" fmla="*/ 622300 w 684865"/>
              <a:gd name="connsiteY13" fmla="*/ 1092200 h 3879850"/>
              <a:gd name="connsiteX14" fmla="*/ 628650 w 684865"/>
              <a:gd name="connsiteY14" fmla="*/ 1111250 h 3879850"/>
              <a:gd name="connsiteX15" fmla="*/ 654050 w 684865"/>
              <a:gd name="connsiteY15" fmla="*/ 1187450 h 3879850"/>
              <a:gd name="connsiteX16" fmla="*/ 666750 w 684865"/>
              <a:gd name="connsiteY16" fmla="*/ 1225550 h 3879850"/>
              <a:gd name="connsiteX17" fmla="*/ 673100 w 684865"/>
              <a:gd name="connsiteY17" fmla="*/ 1244600 h 3879850"/>
              <a:gd name="connsiteX18" fmla="*/ 679450 w 684865"/>
              <a:gd name="connsiteY18" fmla="*/ 1270000 h 3879850"/>
              <a:gd name="connsiteX19" fmla="*/ 660400 w 684865"/>
              <a:gd name="connsiteY19" fmla="*/ 1568450 h 3879850"/>
              <a:gd name="connsiteX20" fmla="*/ 654050 w 684865"/>
              <a:gd name="connsiteY20" fmla="*/ 1625600 h 3879850"/>
              <a:gd name="connsiteX21" fmla="*/ 647700 w 684865"/>
              <a:gd name="connsiteY21" fmla="*/ 1644650 h 3879850"/>
              <a:gd name="connsiteX22" fmla="*/ 609600 w 684865"/>
              <a:gd name="connsiteY22" fmla="*/ 1657350 h 3879850"/>
              <a:gd name="connsiteX23" fmla="*/ 577850 w 684865"/>
              <a:gd name="connsiteY23" fmla="*/ 1689100 h 3879850"/>
              <a:gd name="connsiteX24" fmla="*/ 558800 w 684865"/>
              <a:gd name="connsiteY24" fmla="*/ 1708150 h 3879850"/>
              <a:gd name="connsiteX25" fmla="*/ 539750 w 684865"/>
              <a:gd name="connsiteY25" fmla="*/ 1714500 h 3879850"/>
              <a:gd name="connsiteX26" fmla="*/ 520700 w 684865"/>
              <a:gd name="connsiteY26" fmla="*/ 1727200 h 3879850"/>
              <a:gd name="connsiteX27" fmla="*/ 488950 w 684865"/>
              <a:gd name="connsiteY27" fmla="*/ 1765300 h 3879850"/>
              <a:gd name="connsiteX28" fmla="*/ 476250 w 684865"/>
              <a:gd name="connsiteY28" fmla="*/ 1784350 h 3879850"/>
              <a:gd name="connsiteX29" fmla="*/ 469900 w 684865"/>
              <a:gd name="connsiteY29" fmla="*/ 1803400 h 3879850"/>
              <a:gd name="connsiteX30" fmla="*/ 450850 w 684865"/>
              <a:gd name="connsiteY30" fmla="*/ 1809750 h 3879850"/>
              <a:gd name="connsiteX31" fmla="*/ 400050 w 684865"/>
              <a:gd name="connsiteY31" fmla="*/ 1854200 h 3879850"/>
              <a:gd name="connsiteX32" fmla="*/ 381000 w 684865"/>
              <a:gd name="connsiteY32" fmla="*/ 1866900 h 3879850"/>
              <a:gd name="connsiteX33" fmla="*/ 342900 w 684865"/>
              <a:gd name="connsiteY33" fmla="*/ 1924050 h 3879850"/>
              <a:gd name="connsiteX34" fmla="*/ 317500 w 684865"/>
              <a:gd name="connsiteY34" fmla="*/ 1968500 h 3879850"/>
              <a:gd name="connsiteX35" fmla="*/ 304800 w 684865"/>
              <a:gd name="connsiteY35" fmla="*/ 2006600 h 3879850"/>
              <a:gd name="connsiteX36" fmla="*/ 298450 w 684865"/>
              <a:gd name="connsiteY36" fmla="*/ 2025650 h 3879850"/>
              <a:gd name="connsiteX37" fmla="*/ 266700 w 684865"/>
              <a:gd name="connsiteY37" fmla="*/ 2082800 h 3879850"/>
              <a:gd name="connsiteX38" fmla="*/ 247650 w 684865"/>
              <a:gd name="connsiteY38" fmla="*/ 2089150 h 3879850"/>
              <a:gd name="connsiteX39" fmla="*/ 241300 w 684865"/>
              <a:gd name="connsiteY39" fmla="*/ 2114550 h 3879850"/>
              <a:gd name="connsiteX40" fmla="*/ 228600 w 684865"/>
              <a:gd name="connsiteY40" fmla="*/ 2152650 h 3879850"/>
              <a:gd name="connsiteX41" fmla="*/ 222250 w 684865"/>
              <a:gd name="connsiteY41" fmla="*/ 2171700 h 3879850"/>
              <a:gd name="connsiteX42" fmla="*/ 215900 w 684865"/>
              <a:gd name="connsiteY42" fmla="*/ 2197100 h 3879850"/>
              <a:gd name="connsiteX43" fmla="*/ 203200 w 684865"/>
              <a:gd name="connsiteY43" fmla="*/ 2235200 h 3879850"/>
              <a:gd name="connsiteX44" fmla="*/ 190500 w 684865"/>
              <a:gd name="connsiteY44" fmla="*/ 2432050 h 3879850"/>
              <a:gd name="connsiteX45" fmla="*/ 171450 w 684865"/>
              <a:gd name="connsiteY45" fmla="*/ 2476500 h 3879850"/>
              <a:gd name="connsiteX46" fmla="*/ 165100 w 684865"/>
              <a:gd name="connsiteY46" fmla="*/ 2495550 h 3879850"/>
              <a:gd name="connsiteX47" fmla="*/ 171450 w 684865"/>
              <a:gd name="connsiteY47" fmla="*/ 2692400 h 3879850"/>
              <a:gd name="connsiteX48" fmla="*/ 184150 w 684865"/>
              <a:gd name="connsiteY48" fmla="*/ 2730500 h 3879850"/>
              <a:gd name="connsiteX49" fmla="*/ 196850 w 684865"/>
              <a:gd name="connsiteY49" fmla="*/ 2774950 h 3879850"/>
              <a:gd name="connsiteX50" fmla="*/ 190500 w 684865"/>
              <a:gd name="connsiteY50" fmla="*/ 3035300 h 3879850"/>
              <a:gd name="connsiteX51" fmla="*/ 196850 w 684865"/>
              <a:gd name="connsiteY51" fmla="*/ 3054350 h 3879850"/>
              <a:gd name="connsiteX52" fmla="*/ 209550 w 684865"/>
              <a:gd name="connsiteY52" fmla="*/ 3105150 h 3879850"/>
              <a:gd name="connsiteX53" fmla="*/ 203200 w 684865"/>
              <a:gd name="connsiteY53" fmla="*/ 3162300 h 3879850"/>
              <a:gd name="connsiteX54" fmla="*/ 184150 w 684865"/>
              <a:gd name="connsiteY54" fmla="*/ 3168650 h 3879850"/>
              <a:gd name="connsiteX55" fmla="*/ 165100 w 684865"/>
              <a:gd name="connsiteY55" fmla="*/ 3181350 h 3879850"/>
              <a:gd name="connsiteX56" fmla="*/ 127000 w 684865"/>
              <a:gd name="connsiteY56" fmla="*/ 3251200 h 3879850"/>
              <a:gd name="connsiteX57" fmla="*/ 114300 w 684865"/>
              <a:gd name="connsiteY57" fmla="*/ 3276600 h 3879850"/>
              <a:gd name="connsiteX58" fmla="*/ 107950 w 684865"/>
              <a:gd name="connsiteY58" fmla="*/ 3302000 h 3879850"/>
              <a:gd name="connsiteX59" fmla="*/ 101600 w 684865"/>
              <a:gd name="connsiteY59" fmla="*/ 3321050 h 3879850"/>
              <a:gd name="connsiteX60" fmla="*/ 88900 w 684865"/>
              <a:gd name="connsiteY60" fmla="*/ 3378200 h 3879850"/>
              <a:gd name="connsiteX61" fmla="*/ 63500 w 684865"/>
              <a:gd name="connsiteY61" fmla="*/ 3416300 h 3879850"/>
              <a:gd name="connsiteX62" fmla="*/ 50800 w 684865"/>
              <a:gd name="connsiteY62" fmla="*/ 3435350 h 3879850"/>
              <a:gd name="connsiteX63" fmla="*/ 38100 w 684865"/>
              <a:gd name="connsiteY63" fmla="*/ 3454400 h 3879850"/>
              <a:gd name="connsiteX64" fmla="*/ 25400 w 684865"/>
              <a:gd name="connsiteY64" fmla="*/ 3492500 h 3879850"/>
              <a:gd name="connsiteX65" fmla="*/ 0 w 684865"/>
              <a:gd name="connsiteY65" fmla="*/ 3549650 h 3879850"/>
              <a:gd name="connsiteX66" fmla="*/ 0 w 684865"/>
              <a:gd name="connsiteY66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27050 w 684865"/>
              <a:gd name="connsiteY4" fmla="*/ 558800 h 3879850"/>
              <a:gd name="connsiteX5" fmla="*/ 539750 w 684865"/>
              <a:gd name="connsiteY5" fmla="*/ 831850 h 3879850"/>
              <a:gd name="connsiteX6" fmla="*/ 552450 w 684865"/>
              <a:gd name="connsiteY6" fmla="*/ 876300 h 3879850"/>
              <a:gd name="connsiteX7" fmla="*/ 571500 w 684865"/>
              <a:gd name="connsiteY7" fmla="*/ 946150 h 3879850"/>
              <a:gd name="connsiteX8" fmla="*/ 584200 w 684865"/>
              <a:gd name="connsiteY8" fmla="*/ 965200 h 3879850"/>
              <a:gd name="connsiteX9" fmla="*/ 596900 w 684865"/>
              <a:gd name="connsiteY9" fmla="*/ 1003300 h 3879850"/>
              <a:gd name="connsiteX10" fmla="*/ 603250 w 684865"/>
              <a:gd name="connsiteY10" fmla="*/ 1022350 h 3879850"/>
              <a:gd name="connsiteX11" fmla="*/ 609600 w 684865"/>
              <a:gd name="connsiteY11" fmla="*/ 1054100 h 3879850"/>
              <a:gd name="connsiteX12" fmla="*/ 622300 w 684865"/>
              <a:gd name="connsiteY12" fmla="*/ 1092200 h 3879850"/>
              <a:gd name="connsiteX13" fmla="*/ 628650 w 684865"/>
              <a:gd name="connsiteY13" fmla="*/ 1111250 h 3879850"/>
              <a:gd name="connsiteX14" fmla="*/ 654050 w 684865"/>
              <a:gd name="connsiteY14" fmla="*/ 1187450 h 3879850"/>
              <a:gd name="connsiteX15" fmla="*/ 666750 w 684865"/>
              <a:gd name="connsiteY15" fmla="*/ 1225550 h 3879850"/>
              <a:gd name="connsiteX16" fmla="*/ 673100 w 684865"/>
              <a:gd name="connsiteY16" fmla="*/ 1244600 h 3879850"/>
              <a:gd name="connsiteX17" fmla="*/ 679450 w 684865"/>
              <a:gd name="connsiteY17" fmla="*/ 1270000 h 3879850"/>
              <a:gd name="connsiteX18" fmla="*/ 660400 w 684865"/>
              <a:gd name="connsiteY18" fmla="*/ 1568450 h 3879850"/>
              <a:gd name="connsiteX19" fmla="*/ 654050 w 684865"/>
              <a:gd name="connsiteY19" fmla="*/ 1625600 h 3879850"/>
              <a:gd name="connsiteX20" fmla="*/ 647700 w 684865"/>
              <a:gd name="connsiteY20" fmla="*/ 1644650 h 3879850"/>
              <a:gd name="connsiteX21" fmla="*/ 609600 w 684865"/>
              <a:gd name="connsiteY21" fmla="*/ 1657350 h 3879850"/>
              <a:gd name="connsiteX22" fmla="*/ 577850 w 684865"/>
              <a:gd name="connsiteY22" fmla="*/ 1689100 h 3879850"/>
              <a:gd name="connsiteX23" fmla="*/ 558800 w 684865"/>
              <a:gd name="connsiteY23" fmla="*/ 1708150 h 3879850"/>
              <a:gd name="connsiteX24" fmla="*/ 539750 w 684865"/>
              <a:gd name="connsiteY24" fmla="*/ 1714500 h 3879850"/>
              <a:gd name="connsiteX25" fmla="*/ 520700 w 684865"/>
              <a:gd name="connsiteY25" fmla="*/ 1727200 h 3879850"/>
              <a:gd name="connsiteX26" fmla="*/ 488950 w 684865"/>
              <a:gd name="connsiteY26" fmla="*/ 1765300 h 3879850"/>
              <a:gd name="connsiteX27" fmla="*/ 476250 w 684865"/>
              <a:gd name="connsiteY27" fmla="*/ 1784350 h 3879850"/>
              <a:gd name="connsiteX28" fmla="*/ 469900 w 684865"/>
              <a:gd name="connsiteY28" fmla="*/ 1803400 h 3879850"/>
              <a:gd name="connsiteX29" fmla="*/ 450850 w 684865"/>
              <a:gd name="connsiteY29" fmla="*/ 1809750 h 3879850"/>
              <a:gd name="connsiteX30" fmla="*/ 400050 w 684865"/>
              <a:gd name="connsiteY30" fmla="*/ 1854200 h 3879850"/>
              <a:gd name="connsiteX31" fmla="*/ 381000 w 684865"/>
              <a:gd name="connsiteY31" fmla="*/ 1866900 h 3879850"/>
              <a:gd name="connsiteX32" fmla="*/ 342900 w 684865"/>
              <a:gd name="connsiteY32" fmla="*/ 1924050 h 3879850"/>
              <a:gd name="connsiteX33" fmla="*/ 317500 w 684865"/>
              <a:gd name="connsiteY33" fmla="*/ 1968500 h 3879850"/>
              <a:gd name="connsiteX34" fmla="*/ 304800 w 684865"/>
              <a:gd name="connsiteY34" fmla="*/ 2006600 h 3879850"/>
              <a:gd name="connsiteX35" fmla="*/ 298450 w 684865"/>
              <a:gd name="connsiteY35" fmla="*/ 2025650 h 3879850"/>
              <a:gd name="connsiteX36" fmla="*/ 266700 w 684865"/>
              <a:gd name="connsiteY36" fmla="*/ 2082800 h 3879850"/>
              <a:gd name="connsiteX37" fmla="*/ 247650 w 684865"/>
              <a:gd name="connsiteY37" fmla="*/ 2089150 h 3879850"/>
              <a:gd name="connsiteX38" fmla="*/ 241300 w 684865"/>
              <a:gd name="connsiteY38" fmla="*/ 2114550 h 3879850"/>
              <a:gd name="connsiteX39" fmla="*/ 228600 w 684865"/>
              <a:gd name="connsiteY39" fmla="*/ 2152650 h 3879850"/>
              <a:gd name="connsiteX40" fmla="*/ 222250 w 684865"/>
              <a:gd name="connsiteY40" fmla="*/ 2171700 h 3879850"/>
              <a:gd name="connsiteX41" fmla="*/ 215900 w 684865"/>
              <a:gd name="connsiteY41" fmla="*/ 2197100 h 3879850"/>
              <a:gd name="connsiteX42" fmla="*/ 203200 w 684865"/>
              <a:gd name="connsiteY42" fmla="*/ 2235200 h 3879850"/>
              <a:gd name="connsiteX43" fmla="*/ 190500 w 684865"/>
              <a:gd name="connsiteY43" fmla="*/ 2432050 h 3879850"/>
              <a:gd name="connsiteX44" fmla="*/ 171450 w 684865"/>
              <a:gd name="connsiteY44" fmla="*/ 2476500 h 3879850"/>
              <a:gd name="connsiteX45" fmla="*/ 165100 w 684865"/>
              <a:gd name="connsiteY45" fmla="*/ 2495550 h 3879850"/>
              <a:gd name="connsiteX46" fmla="*/ 171450 w 684865"/>
              <a:gd name="connsiteY46" fmla="*/ 2692400 h 3879850"/>
              <a:gd name="connsiteX47" fmla="*/ 184150 w 684865"/>
              <a:gd name="connsiteY47" fmla="*/ 2730500 h 3879850"/>
              <a:gd name="connsiteX48" fmla="*/ 196850 w 684865"/>
              <a:gd name="connsiteY48" fmla="*/ 2774950 h 3879850"/>
              <a:gd name="connsiteX49" fmla="*/ 190500 w 684865"/>
              <a:gd name="connsiteY49" fmla="*/ 3035300 h 3879850"/>
              <a:gd name="connsiteX50" fmla="*/ 196850 w 684865"/>
              <a:gd name="connsiteY50" fmla="*/ 3054350 h 3879850"/>
              <a:gd name="connsiteX51" fmla="*/ 209550 w 684865"/>
              <a:gd name="connsiteY51" fmla="*/ 3105150 h 3879850"/>
              <a:gd name="connsiteX52" fmla="*/ 203200 w 684865"/>
              <a:gd name="connsiteY52" fmla="*/ 3162300 h 3879850"/>
              <a:gd name="connsiteX53" fmla="*/ 184150 w 684865"/>
              <a:gd name="connsiteY53" fmla="*/ 3168650 h 3879850"/>
              <a:gd name="connsiteX54" fmla="*/ 165100 w 684865"/>
              <a:gd name="connsiteY54" fmla="*/ 3181350 h 3879850"/>
              <a:gd name="connsiteX55" fmla="*/ 127000 w 684865"/>
              <a:gd name="connsiteY55" fmla="*/ 3251200 h 3879850"/>
              <a:gd name="connsiteX56" fmla="*/ 114300 w 684865"/>
              <a:gd name="connsiteY56" fmla="*/ 3276600 h 3879850"/>
              <a:gd name="connsiteX57" fmla="*/ 107950 w 684865"/>
              <a:gd name="connsiteY57" fmla="*/ 3302000 h 3879850"/>
              <a:gd name="connsiteX58" fmla="*/ 101600 w 684865"/>
              <a:gd name="connsiteY58" fmla="*/ 3321050 h 3879850"/>
              <a:gd name="connsiteX59" fmla="*/ 88900 w 684865"/>
              <a:gd name="connsiteY59" fmla="*/ 3378200 h 3879850"/>
              <a:gd name="connsiteX60" fmla="*/ 63500 w 684865"/>
              <a:gd name="connsiteY60" fmla="*/ 3416300 h 3879850"/>
              <a:gd name="connsiteX61" fmla="*/ 50800 w 684865"/>
              <a:gd name="connsiteY61" fmla="*/ 3435350 h 3879850"/>
              <a:gd name="connsiteX62" fmla="*/ 38100 w 684865"/>
              <a:gd name="connsiteY62" fmla="*/ 3454400 h 3879850"/>
              <a:gd name="connsiteX63" fmla="*/ 25400 w 684865"/>
              <a:gd name="connsiteY63" fmla="*/ 3492500 h 3879850"/>
              <a:gd name="connsiteX64" fmla="*/ 0 w 684865"/>
              <a:gd name="connsiteY64" fmla="*/ 3549650 h 3879850"/>
              <a:gd name="connsiteX65" fmla="*/ 0 w 684865"/>
              <a:gd name="connsiteY65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39750 w 684865"/>
              <a:gd name="connsiteY5" fmla="*/ 831850 h 3879850"/>
              <a:gd name="connsiteX6" fmla="*/ 552450 w 684865"/>
              <a:gd name="connsiteY6" fmla="*/ 876300 h 3879850"/>
              <a:gd name="connsiteX7" fmla="*/ 571500 w 684865"/>
              <a:gd name="connsiteY7" fmla="*/ 946150 h 3879850"/>
              <a:gd name="connsiteX8" fmla="*/ 584200 w 684865"/>
              <a:gd name="connsiteY8" fmla="*/ 965200 h 3879850"/>
              <a:gd name="connsiteX9" fmla="*/ 596900 w 684865"/>
              <a:gd name="connsiteY9" fmla="*/ 1003300 h 3879850"/>
              <a:gd name="connsiteX10" fmla="*/ 603250 w 684865"/>
              <a:gd name="connsiteY10" fmla="*/ 1022350 h 3879850"/>
              <a:gd name="connsiteX11" fmla="*/ 609600 w 684865"/>
              <a:gd name="connsiteY11" fmla="*/ 1054100 h 3879850"/>
              <a:gd name="connsiteX12" fmla="*/ 622300 w 684865"/>
              <a:gd name="connsiteY12" fmla="*/ 1092200 h 3879850"/>
              <a:gd name="connsiteX13" fmla="*/ 628650 w 684865"/>
              <a:gd name="connsiteY13" fmla="*/ 1111250 h 3879850"/>
              <a:gd name="connsiteX14" fmla="*/ 654050 w 684865"/>
              <a:gd name="connsiteY14" fmla="*/ 1187450 h 3879850"/>
              <a:gd name="connsiteX15" fmla="*/ 666750 w 684865"/>
              <a:gd name="connsiteY15" fmla="*/ 1225550 h 3879850"/>
              <a:gd name="connsiteX16" fmla="*/ 673100 w 684865"/>
              <a:gd name="connsiteY16" fmla="*/ 1244600 h 3879850"/>
              <a:gd name="connsiteX17" fmla="*/ 679450 w 684865"/>
              <a:gd name="connsiteY17" fmla="*/ 1270000 h 3879850"/>
              <a:gd name="connsiteX18" fmla="*/ 660400 w 684865"/>
              <a:gd name="connsiteY18" fmla="*/ 1568450 h 3879850"/>
              <a:gd name="connsiteX19" fmla="*/ 654050 w 684865"/>
              <a:gd name="connsiteY19" fmla="*/ 1625600 h 3879850"/>
              <a:gd name="connsiteX20" fmla="*/ 647700 w 684865"/>
              <a:gd name="connsiteY20" fmla="*/ 1644650 h 3879850"/>
              <a:gd name="connsiteX21" fmla="*/ 609600 w 684865"/>
              <a:gd name="connsiteY21" fmla="*/ 1657350 h 3879850"/>
              <a:gd name="connsiteX22" fmla="*/ 577850 w 684865"/>
              <a:gd name="connsiteY22" fmla="*/ 1689100 h 3879850"/>
              <a:gd name="connsiteX23" fmla="*/ 558800 w 684865"/>
              <a:gd name="connsiteY23" fmla="*/ 1708150 h 3879850"/>
              <a:gd name="connsiteX24" fmla="*/ 539750 w 684865"/>
              <a:gd name="connsiteY24" fmla="*/ 1714500 h 3879850"/>
              <a:gd name="connsiteX25" fmla="*/ 520700 w 684865"/>
              <a:gd name="connsiteY25" fmla="*/ 1727200 h 3879850"/>
              <a:gd name="connsiteX26" fmla="*/ 488950 w 684865"/>
              <a:gd name="connsiteY26" fmla="*/ 1765300 h 3879850"/>
              <a:gd name="connsiteX27" fmla="*/ 476250 w 684865"/>
              <a:gd name="connsiteY27" fmla="*/ 1784350 h 3879850"/>
              <a:gd name="connsiteX28" fmla="*/ 469900 w 684865"/>
              <a:gd name="connsiteY28" fmla="*/ 1803400 h 3879850"/>
              <a:gd name="connsiteX29" fmla="*/ 450850 w 684865"/>
              <a:gd name="connsiteY29" fmla="*/ 1809750 h 3879850"/>
              <a:gd name="connsiteX30" fmla="*/ 400050 w 684865"/>
              <a:gd name="connsiteY30" fmla="*/ 1854200 h 3879850"/>
              <a:gd name="connsiteX31" fmla="*/ 381000 w 684865"/>
              <a:gd name="connsiteY31" fmla="*/ 1866900 h 3879850"/>
              <a:gd name="connsiteX32" fmla="*/ 342900 w 684865"/>
              <a:gd name="connsiteY32" fmla="*/ 1924050 h 3879850"/>
              <a:gd name="connsiteX33" fmla="*/ 317500 w 684865"/>
              <a:gd name="connsiteY33" fmla="*/ 1968500 h 3879850"/>
              <a:gd name="connsiteX34" fmla="*/ 304800 w 684865"/>
              <a:gd name="connsiteY34" fmla="*/ 2006600 h 3879850"/>
              <a:gd name="connsiteX35" fmla="*/ 298450 w 684865"/>
              <a:gd name="connsiteY35" fmla="*/ 2025650 h 3879850"/>
              <a:gd name="connsiteX36" fmla="*/ 266700 w 684865"/>
              <a:gd name="connsiteY36" fmla="*/ 2082800 h 3879850"/>
              <a:gd name="connsiteX37" fmla="*/ 247650 w 684865"/>
              <a:gd name="connsiteY37" fmla="*/ 2089150 h 3879850"/>
              <a:gd name="connsiteX38" fmla="*/ 241300 w 684865"/>
              <a:gd name="connsiteY38" fmla="*/ 2114550 h 3879850"/>
              <a:gd name="connsiteX39" fmla="*/ 228600 w 684865"/>
              <a:gd name="connsiteY39" fmla="*/ 2152650 h 3879850"/>
              <a:gd name="connsiteX40" fmla="*/ 222250 w 684865"/>
              <a:gd name="connsiteY40" fmla="*/ 2171700 h 3879850"/>
              <a:gd name="connsiteX41" fmla="*/ 215900 w 684865"/>
              <a:gd name="connsiteY41" fmla="*/ 2197100 h 3879850"/>
              <a:gd name="connsiteX42" fmla="*/ 203200 w 684865"/>
              <a:gd name="connsiteY42" fmla="*/ 2235200 h 3879850"/>
              <a:gd name="connsiteX43" fmla="*/ 190500 w 684865"/>
              <a:gd name="connsiteY43" fmla="*/ 2432050 h 3879850"/>
              <a:gd name="connsiteX44" fmla="*/ 171450 w 684865"/>
              <a:gd name="connsiteY44" fmla="*/ 2476500 h 3879850"/>
              <a:gd name="connsiteX45" fmla="*/ 165100 w 684865"/>
              <a:gd name="connsiteY45" fmla="*/ 2495550 h 3879850"/>
              <a:gd name="connsiteX46" fmla="*/ 171450 w 684865"/>
              <a:gd name="connsiteY46" fmla="*/ 2692400 h 3879850"/>
              <a:gd name="connsiteX47" fmla="*/ 184150 w 684865"/>
              <a:gd name="connsiteY47" fmla="*/ 2730500 h 3879850"/>
              <a:gd name="connsiteX48" fmla="*/ 196850 w 684865"/>
              <a:gd name="connsiteY48" fmla="*/ 2774950 h 3879850"/>
              <a:gd name="connsiteX49" fmla="*/ 190500 w 684865"/>
              <a:gd name="connsiteY49" fmla="*/ 3035300 h 3879850"/>
              <a:gd name="connsiteX50" fmla="*/ 196850 w 684865"/>
              <a:gd name="connsiteY50" fmla="*/ 3054350 h 3879850"/>
              <a:gd name="connsiteX51" fmla="*/ 209550 w 684865"/>
              <a:gd name="connsiteY51" fmla="*/ 3105150 h 3879850"/>
              <a:gd name="connsiteX52" fmla="*/ 203200 w 684865"/>
              <a:gd name="connsiteY52" fmla="*/ 3162300 h 3879850"/>
              <a:gd name="connsiteX53" fmla="*/ 184150 w 684865"/>
              <a:gd name="connsiteY53" fmla="*/ 3168650 h 3879850"/>
              <a:gd name="connsiteX54" fmla="*/ 165100 w 684865"/>
              <a:gd name="connsiteY54" fmla="*/ 3181350 h 3879850"/>
              <a:gd name="connsiteX55" fmla="*/ 127000 w 684865"/>
              <a:gd name="connsiteY55" fmla="*/ 3251200 h 3879850"/>
              <a:gd name="connsiteX56" fmla="*/ 114300 w 684865"/>
              <a:gd name="connsiteY56" fmla="*/ 3276600 h 3879850"/>
              <a:gd name="connsiteX57" fmla="*/ 107950 w 684865"/>
              <a:gd name="connsiteY57" fmla="*/ 3302000 h 3879850"/>
              <a:gd name="connsiteX58" fmla="*/ 101600 w 684865"/>
              <a:gd name="connsiteY58" fmla="*/ 3321050 h 3879850"/>
              <a:gd name="connsiteX59" fmla="*/ 88900 w 684865"/>
              <a:gd name="connsiteY59" fmla="*/ 3378200 h 3879850"/>
              <a:gd name="connsiteX60" fmla="*/ 63500 w 684865"/>
              <a:gd name="connsiteY60" fmla="*/ 3416300 h 3879850"/>
              <a:gd name="connsiteX61" fmla="*/ 50800 w 684865"/>
              <a:gd name="connsiteY61" fmla="*/ 3435350 h 3879850"/>
              <a:gd name="connsiteX62" fmla="*/ 38100 w 684865"/>
              <a:gd name="connsiteY62" fmla="*/ 3454400 h 3879850"/>
              <a:gd name="connsiteX63" fmla="*/ 25400 w 684865"/>
              <a:gd name="connsiteY63" fmla="*/ 3492500 h 3879850"/>
              <a:gd name="connsiteX64" fmla="*/ 0 w 684865"/>
              <a:gd name="connsiteY64" fmla="*/ 3549650 h 3879850"/>
              <a:gd name="connsiteX65" fmla="*/ 0 w 684865"/>
              <a:gd name="connsiteY65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552450 w 684865"/>
              <a:gd name="connsiteY6" fmla="*/ 876300 h 3879850"/>
              <a:gd name="connsiteX7" fmla="*/ 571500 w 684865"/>
              <a:gd name="connsiteY7" fmla="*/ 946150 h 3879850"/>
              <a:gd name="connsiteX8" fmla="*/ 584200 w 684865"/>
              <a:gd name="connsiteY8" fmla="*/ 965200 h 3879850"/>
              <a:gd name="connsiteX9" fmla="*/ 596900 w 684865"/>
              <a:gd name="connsiteY9" fmla="*/ 1003300 h 3879850"/>
              <a:gd name="connsiteX10" fmla="*/ 603250 w 684865"/>
              <a:gd name="connsiteY10" fmla="*/ 1022350 h 3879850"/>
              <a:gd name="connsiteX11" fmla="*/ 609600 w 684865"/>
              <a:gd name="connsiteY11" fmla="*/ 1054100 h 3879850"/>
              <a:gd name="connsiteX12" fmla="*/ 622300 w 684865"/>
              <a:gd name="connsiteY12" fmla="*/ 1092200 h 3879850"/>
              <a:gd name="connsiteX13" fmla="*/ 628650 w 684865"/>
              <a:gd name="connsiteY13" fmla="*/ 1111250 h 3879850"/>
              <a:gd name="connsiteX14" fmla="*/ 654050 w 684865"/>
              <a:gd name="connsiteY14" fmla="*/ 1187450 h 3879850"/>
              <a:gd name="connsiteX15" fmla="*/ 666750 w 684865"/>
              <a:gd name="connsiteY15" fmla="*/ 1225550 h 3879850"/>
              <a:gd name="connsiteX16" fmla="*/ 673100 w 684865"/>
              <a:gd name="connsiteY16" fmla="*/ 1244600 h 3879850"/>
              <a:gd name="connsiteX17" fmla="*/ 679450 w 684865"/>
              <a:gd name="connsiteY17" fmla="*/ 1270000 h 3879850"/>
              <a:gd name="connsiteX18" fmla="*/ 660400 w 684865"/>
              <a:gd name="connsiteY18" fmla="*/ 1568450 h 3879850"/>
              <a:gd name="connsiteX19" fmla="*/ 654050 w 684865"/>
              <a:gd name="connsiteY19" fmla="*/ 1625600 h 3879850"/>
              <a:gd name="connsiteX20" fmla="*/ 647700 w 684865"/>
              <a:gd name="connsiteY20" fmla="*/ 1644650 h 3879850"/>
              <a:gd name="connsiteX21" fmla="*/ 609600 w 684865"/>
              <a:gd name="connsiteY21" fmla="*/ 1657350 h 3879850"/>
              <a:gd name="connsiteX22" fmla="*/ 577850 w 684865"/>
              <a:gd name="connsiteY22" fmla="*/ 1689100 h 3879850"/>
              <a:gd name="connsiteX23" fmla="*/ 558800 w 684865"/>
              <a:gd name="connsiteY23" fmla="*/ 1708150 h 3879850"/>
              <a:gd name="connsiteX24" fmla="*/ 539750 w 684865"/>
              <a:gd name="connsiteY24" fmla="*/ 1714500 h 3879850"/>
              <a:gd name="connsiteX25" fmla="*/ 520700 w 684865"/>
              <a:gd name="connsiteY25" fmla="*/ 1727200 h 3879850"/>
              <a:gd name="connsiteX26" fmla="*/ 488950 w 684865"/>
              <a:gd name="connsiteY26" fmla="*/ 1765300 h 3879850"/>
              <a:gd name="connsiteX27" fmla="*/ 476250 w 684865"/>
              <a:gd name="connsiteY27" fmla="*/ 1784350 h 3879850"/>
              <a:gd name="connsiteX28" fmla="*/ 469900 w 684865"/>
              <a:gd name="connsiteY28" fmla="*/ 1803400 h 3879850"/>
              <a:gd name="connsiteX29" fmla="*/ 450850 w 684865"/>
              <a:gd name="connsiteY29" fmla="*/ 1809750 h 3879850"/>
              <a:gd name="connsiteX30" fmla="*/ 400050 w 684865"/>
              <a:gd name="connsiteY30" fmla="*/ 1854200 h 3879850"/>
              <a:gd name="connsiteX31" fmla="*/ 381000 w 684865"/>
              <a:gd name="connsiteY31" fmla="*/ 1866900 h 3879850"/>
              <a:gd name="connsiteX32" fmla="*/ 342900 w 684865"/>
              <a:gd name="connsiteY32" fmla="*/ 1924050 h 3879850"/>
              <a:gd name="connsiteX33" fmla="*/ 317500 w 684865"/>
              <a:gd name="connsiteY33" fmla="*/ 1968500 h 3879850"/>
              <a:gd name="connsiteX34" fmla="*/ 304800 w 684865"/>
              <a:gd name="connsiteY34" fmla="*/ 2006600 h 3879850"/>
              <a:gd name="connsiteX35" fmla="*/ 298450 w 684865"/>
              <a:gd name="connsiteY35" fmla="*/ 2025650 h 3879850"/>
              <a:gd name="connsiteX36" fmla="*/ 266700 w 684865"/>
              <a:gd name="connsiteY36" fmla="*/ 2082800 h 3879850"/>
              <a:gd name="connsiteX37" fmla="*/ 247650 w 684865"/>
              <a:gd name="connsiteY37" fmla="*/ 2089150 h 3879850"/>
              <a:gd name="connsiteX38" fmla="*/ 241300 w 684865"/>
              <a:gd name="connsiteY38" fmla="*/ 2114550 h 3879850"/>
              <a:gd name="connsiteX39" fmla="*/ 228600 w 684865"/>
              <a:gd name="connsiteY39" fmla="*/ 2152650 h 3879850"/>
              <a:gd name="connsiteX40" fmla="*/ 222250 w 684865"/>
              <a:gd name="connsiteY40" fmla="*/ 2171700 h 3879850"/>
              <a:gd name="connsiteX41" fmla="*/ 215900 w 684865"/>
              <a:gd name="connsiteY41" fmla="*/ 2197100 h 3879850"/>
              <a:gd name="connsiteX42" fmla="*/ 203200 w 684865"/>
              <a:gd name="connsiteY42" fmla="*/ 2235200 h 3879850"/>
              <a:gd name="connsiteX43" fmla="*/ 190500 w 684865"/>
              <a:gd name="connsiteY43" fmla="*/ 2432050 h 3879850"/>
              <a:gd name="connsiteX44" fmla="*/ 171450 w 684865"/>
              <a:gd name="connsiteY44" fmla="*/ 2476500 h 3879850"/>
              <a:gd name="connsiteX45" fmla="*/ 165100 w 684865"/>
              <a:gd name="connsiteY45" fmla="*/ 2495550 h 3879850"/>
              <a:gd name="connsiteX46" fmla="*/ 171450 w 684865"/>
              <a:gd name="connsiteY46" fmla="*/ 2692400 h 3879850"/>
              <a:gd name="connsiteX47" fmla="*/ 184150 w 684865"/>
              <a:gd name="connsiteY47" fmla="*/ 2730500 h 3879850"/>
              <a:gd name="connsiteX48" fmla="*/ 196850 w 684865"/>
              <a:gd name="connsiteY48" fmla="*/ 2774950 h 3879850"/>
              <a:gd name="connsiteX49" fmla="*/ 190500 w 684865"/>
              <a:gd name="connsiteY49" fmla="*/ 3035300 h 3879850"/>
              <a:gd name="connsiteX50" fmla="*/ 196850 w 684865"/>
              <a:gd name="connsiteY50" fmla="*/ 3054350 h 3879850"/>
              <a:gd name="connsiteX51" fmla="*/ 209550 w 684865"/>
              <a:gd name="connsiteY51" fmla="*/ 3105150 h 3879850"/>
              <a:gd name="connsiteX52" fmla="*/ 203200 w 684865"/>
              <a:gd name="connsiteY52" fmla="*/ 3162300 h 3879850"/>
              <a:gd name="connsiteX53" fmla="*/ 184150 w 684865"/>
              <a:gd name="connsiteY53" fmla="*/ 3168650 h 3879850"/>
              <a:gd name="connsiteX54" fmla="*/ 165100 w 684865"/>
              <a:gd name="connsiteY54" fmla="*/ 3181350 h 3879850"/>
              <a:gd name="connsiteX55" fmla="*/ 127000 w 684865"/>
              <a:gd name="connsiteY55" fmla="*/ 3251200 h 3879850"/>
              <a:gd name="connsiteX56" fmla="*/ 114300 w 684865"/>
              <a:gd name="connsiteY56" fmla="*/ 3276600 h 3879850"/>
              <a:gd name="connsiteX57" fmla="*/ 107950 w 684865"/>
              <a:gd name="connsiteY57" fmla="*/ 3302000 h 3879850"/>
              <a:gd name="connsiteX58" fmla="*/ 101600 w 684865"/>
              <a:gd name="connsiteY58" fmla="*/ 3321050 h 3879850"/>
              <a:gd name="connsiteX59" fmla="*/ 88900 w 684865"/>
              <a:gd name="connsiteY59" fmla="*/ 3378200 h 3879850"/>
              <a:gd name="connsiteX60" fmla="*/ 63500 w 684865"/>
              <a:gd name="connsiteY60" fmla="*/ 3416300 h 3879850"/>
              <a:gd name="connsiteX61" fmla="*/ 50800 w 684865"/>
              <a:gd name="connsiteY61" fmla="*/ 3435350 h 3879850"/>
              <a:gd name="connsiteX62" fmla="*/ 38100 w 684865"/>
              <a:gd name="connsiteY62" fmla="*/ 3454400 h 3879850"/>
              <a:gd name="connsiteX63" fmla="*/ 25400 w 684865"/>
              <a:gd name="connsiteY63" fmla="*/ 3492500 h 3879850"/>
              <a:gd name="connsiteX64" fmla="*/ 0 w 684865"/>
              <a:gd name="connsiteY64" fmla="*/ 3549650 h 3879850"/>
              <a:gd name="connsiteX65" fmla="*/ 0 w 684865"/>
              <a:gd name="connsiteY65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552450 w 684865"/>
              <a:gd name="connsiteY6" fmla="*/ 876300 h 3879850"/>
              <a:gd name="connsiteX7" fmla="*/ 571500 w 684865"/>
              <a:gd name="connsiteY7" fmla="*/ 946150 h 3879850"/>
              <a:gd name="connsiteX8" fmla="*/ 584200 w 684865"/>
              <a:gd name="connsiteY8" fmla="*/ 965200 h 3879850"/>
              <a:gd name="connsiteX9" fmla="*/ 596900 w 684865"/>
              <a:gd name="connsiteY9" fmla="*/ 1003300 h 3879850"/>
              <a:gd name="connsiteX10" fmla="*/ 603250 w 684865"/>
              <a:gd name="connsiteY10" fmla="*/ 1022350 h 3879850"/>
              <a:gd name="connsiteX11" fmla="*/ 609600 w 684865"/>
              <a:gd name="connsiteY11" fmla="*/ 1054100 h 3879850"/>
              <a:gd name="connsiteX12" fmla="*/ 622300 w 684865"/>
              <a:gd name="connsiteY12" fmla="*/ 1092200 h 3879850"/>
              <a:gd name="connsiteX13" fmla="*/ 628650 w 684865"/>
              <a:gd name="connsiteY13" fmla="*/ 1111250 h 3879850"/>
              <a:gd name="connsiteX14" fmla="*/ 654050 w 684865"/>
              <a:gd name="connsiteY14" fmla="*/ 1187450 h 3879850"/>
              <a:gd name="connsiteX15" fmla="*/ 666750 w 684865"/>
              <a:gd name="connsiteY15" fmla="*/ 1225550 h 3879850"/>
              <a:gd name="connsiteX16" fmla="*/ 673100 w 684865"/>
              <a:gd name="connsiteY16" fmla="*/ 1244600 h 3879850"/>
              <a:gd name="connsiteX17" fmla="*/ 679450 w 684865"/>
              <a:gd name="connsiteY17" fmla="*/ 1270000 h 3879850"/>
              <a:gd name="connsiteX18" fmla="*/ 660400 w 684865"/>
              <a:gd name="connsiteY18" fmla="*/ 1568450 h 3879850"/>
              <a:gd name="connsiteX19" fmla="*/ 654050 w 684865"/>
              <a:gd name="connsiteY19" fmla="*/ 1625600 h 3879850"/>
              <a:gd name="connsiteX20" fmla="*/ 647700 w 684865"/>
              <a:gd name="connsiteY20" fmla="*/ 1644650 h 3879850"/>
              <a:gd name="connsiteX21" fmla="*/ 609600 w 684865"/>
              <a:gd name="connsiteY21" fmla="*/ 1657350 h 3879850"/>
              <a:gd name="connsiteX22" fmla="*/ 577850 w 684865"/>
              <a:gd name="connsiteY22" fmla="*/ 1689100 h 3879850"/>
              <a:gd name="connsiteX23" fmla="*/ 558800 w 684865"/>
              <a:gd name="connsiteY23" fmla="*/ 1708150 h 3879850"/>
              <a:gd name="connsiteX24" fmla="*/ 539750 w 684865"/>
              <a:gd name="connsiteY24" fmla="*/ 1714500 h 3879850"/>
              <a:gd name="connsiteX25" fmla="*/ 520700 w 684865"/>
              <a:gd name="connsiteY25" fmla="*/ 1727200 h 3879850"/>
              <a:gd name="connsiteX26" fmla="*/ 488950 w 684865"/>
              <a:gd name="connsiteY26" fmla="*/ 1765300 h 3879850"/>
              <a:gd name="connsiteX27" fmla="*/ 476250 w 684865"/>
              <a:gd name="connsiteY27" fmla="*/ 1784350 h 3879850"/>
              <a:gd name="connsiteX28" fmla="*/ 469900 w 684865"/>
              <a:gd name="connsiteY28" fmla="*/ 1803400 h 3879850"/>
              <a:gd name="connsiteX29" fmla="*/ 450850 w 684865"/>
              <a:gd name="connsiteY29" fmla="*/ 1809750 h 3879850"/>
              <a:gd name="connsiteX30" fmla="*/ 400050 w 684865"/>
              <a:gd name="connsiteY30" fmla="*/ 1854200 h 3879850"/>
              <a:gd name="connsiteX31" fmla="*/ 381000 w 684865"/>
              <a:gd name="connsiteY31" fmla="*/ 1866900 h 3879850"/>
              <a:gd name="connsiteX32" fmla="*/ 342900 w 684865"/>
              <a:gd name="connsiteY32" fmla="*/ 1924050 h 3879850"/>
              <a:gd name="connsiteX33" fmla="*/ 317500 w 684865"/>
              <a:gd name="connsiteY33" fmla="*/ 1968500 h 3879850"/>
              <a:gd name="connsiteX34" fmla="*/ 304800 w 684865"/>
              <a:gd name="connsiteY34" fmla="*/ 2006600 h 3879850"/>
              <a:gd name="connsiteX35" fmla="*/ 298450 w 684865"/>
              <a:gd name="connsiteY35" fmla="*/ 2025650 h 3879850"/>
              <a:gd name="connsiteX36" fmla="*/ 266700 w 684865"/>
              <a:gd name="connsiteY36" fmla="*/ 2082800 h 3879850"/>
              <a:gd name="connsiteX37" fmla="*/ 247650 w 684865"/>
              <a:gd name="connsiteY37" fmla="*/ 2089150 h 3879850"/>
              <a:gd name="connsiteX38" fmla="*/ 241300 w 684865"/>
              <a:gd name="connsiteY38" fmla="*/ 2114550 h 3879850"/>
              <a:gd name="connsiteX39" fmla="*/ 228600 w 684865"/>
              <a:gd name="connsiteY39" fmla="*/ 2152650 h 3879850"/>
              <a:gd name="connsiteX40" fmla="*/ 222250 w 684865"/>
              <a:gd name="connsiteY40" fmla="*/ 2171700 h 3879850"/>
              <a:gd name="connsiteX41" fmla="*/ 215900 w 684865"/>
              <a:gd name="connsiteY41" fmla="*/ 2197100 h 3879850"/>
              <a:gd name="connsiteX42" fmla="*/ 203200 w 684865"/>
              <a:gd name="connsiteY42" fmla="*/ 2235200 h 3879850"/>
              <a:gd name="connsiteX43" fmla="*/ 190500 w 684865"/>
              <a:gd name="connsiteY43" fmla="*/ 2432050 h 3879850"/>
              <a:gd name="connsiteX44" fmla="*/ 171450 w 684865"/>
              <a:gd name="connsiteY44" fmla="*/ 2476500 h 3879850"/>
              <a:gd name="connsiteX45" fmla="*/ 165100 w 684865"/>
              <a:gd name="connsiteY45" fmla="*/ 2495550 h 3879850"/>
              <a:gd name="connsiteX46" fmla="*/ 171450 w 684865"/>
              <a:gd name="connsiteY46" fmla="*/ 2692400 h 3879850"/>
              <a:gd name="connsiteX47" fmla="*/ 184150 w 684865"/>
              <a:gd name="connsiteY47" fmla="*/ 2730500 h 3879850"/>
              <a:gd name="connsiteX48" fmla="*/ 196850 w 684865"/>
              <a:gd name="connsiteY48" fmla="*/ 2774950 h 3879850"/>
              <a:gd name="connsiteX49" fmla="*/ 190500 w 684865"/>
              <a:gd name="connsiteY49" fmla="*/ 3035300 h 3879850"/>
              <a:gd name="connsiteX50" fmla="*/ 196850 w 684865"/>
              <a:gd name="connsiteY50" fmla="*/ 3054350 h 3879850"/>
              <a:gd name="connsiteX51" fmla="*/ 209550 w 684865"/>
              <a:gd name="connsiteY51" fmla="*/ 3105150 h 3879850"/>
              <a:gd name="connsiteX52" fmla="*/ 203200 w 684865"/>
              <a:gd name="connsiteY52" fmla="*/ 3162300 h 3879850"/>
              <a:gd name="connsiteX53" fmla="*/ 184150 w 684865"/>
              <a:gd name="connsiteY53" fmla="*/ 3168650 h 3879850"/>
              <a:gd name="connsiteX54" fmla="*/ 165100 w 684865"/>
              <a:gd name="connsiteY54" fmla="*/ 3181350 h 3879850"/>
              <a:gd name="connsiteX55" fmla="*/ 127000 w 684865"/>
              <a:gd name="connsiteY55" fmla="*/ 3251200 h 3879850"/>
              <a:gd name="connsiteX56" fmla="*/ 114300 w 684865"/>
              <a:gd name="connsiteY56" fmla="*/ 3276600 h 3879850"/>
              <a:gd name="connsiteX57" fmla="*/ 107950 w 684865"/>
              <a:gd name="connsiteY57" fmla="*/ 3302000 h 3879850"/>
              <a:gd name="connsiteX58" fmla="*/ 101600 w 684865"/>
              <a:gd name="connsiteY58" fmla="*/ 3321050 h 3879850"/>
              <a:gd name="connsiteX59" fmla="*/ 88900 w 684865"/>
              <a:gd name="connsiteY59" fmla="*/ 3378200 h 3879850"/>
              <a:gd name="connsiteX60" fmla="*/ 63500 w 684865"/>
              <a:gd name="connsiteY60" fmla="*/ 3416300 h 3879850"/>
              <a:gd name="connsiteX61" fmla="*/ 50800 w 684865"/>
              <a:gd name="connsiteY61" fmla="*/ 3435350 h 3879850"/>
              <a:gd name="connsiteX62" fmla="*/ 38100 w 684865"/>
              <a:gd name="connsiteY62" fmla="*/ 3454400 h 3879850"/>
              <a:gd name="connsiteX63" fmla="*/ 25400 w 684865"/>
              <a:gd name="connsiteY63" fmla="*/ 3492500 h 3879850"/>
              <a:gd name="connsiteX64" fmla="*/ 0 w 684865"/>
              <a:gd name="connsiteY64" fmla="*/ 3549650 h 3879850"/>
              <a:gd name="connsiteX65" fmla="*/ 0 w 684865"/>
              <a:gd name="connsiteY65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571500 w 684865"/>
              <a:gd name="connsiteY6" fmla="*/ 946150 h 3879850"/>
              <a:gd name="connsiteX7" fmla="*/ 584200 w 684865"/>
              <a:gd name="connsiteY7" fmla="*/ 965200 h 3879850"/>
              <a:gd name="connsiteX8" fmla="*/ 596900 w 684865"/>
              <a:gd name="connsiteY8" fmla="*/ 1003300 h 3879850"/>
              <a:gd name="connsiteX9" fmla="*/ 603250 w 684865"/>
              <a:gd name="connsiteY9" fmla="*/ 1022350 h 3879850"/>
              <a:gd name="connsiteX10" fmla="*/ 609600 w 684865"/>
              <a:gd name="connsiteY10" fmla="*/ 1054100 h 3879850"/>
              <a:gd name="connsiteX11" fmla="*/ 622300 w 684865"/>
              <a:gd name="connsiteY11" fmla="*/ 1092200 h 3879850"/>
              <a:gd name="connsiteX12" fmla="*/ 628650 w 684865"/>
              <a:gd name="connsiteY12" fmla="*/ 1111250 h 3879850"/>
              <a:gd name="connsiteX13" fmla="*/ 654050 w 684865"/>
              <a:gd name="connsiteY13" fmla="*/ 1187450 h 3879850"/>
              <a:gd name="connsiteX14" fmla="*/ 666750 w 684865"/>
              <a:gd name="connsiteY14" fmla="*/ 1225550 h 3879850"/>
              <a:gd name="connsiteX15" fmla="*/ 673100 w 684865"/>
              <a:gd name="connsiteY15" fmla="*/ 1244600 h 3879850"/>
              <a:gd name="connsiteX16" fmla="*/ 679450 w 684865"/>
              <a:gd name="connsiteY16" fmla="*/ 1270000 h 3879850"/>
              <a:gd name="connsiteX17" fmla="*/ 660400 w 684865"/>
              <a:gd name="connsiteY17" fmla="*/ 1568450 h 3879850"/>
              <a:gd name="connsiteX18" fmla="*/ 654050 w 684865"/>
              <a:gd name="connsiteY18" fmla="*/ 1625600 h 3879850"/>
              <a:gd name="connsiteX19" fmla="*/ 647700 w 684865"/>
              <a:gd name="connsiteY19" fmla="*/ 1644650 h 3879850"/>
              <a:gd name="connsiteX20" fmla="*/ 609600 w 684865"/>
              <a:gd name="connsiteY20" fmla="*/ 1657350 h 3879850"/>
              <a:gd name="connsiteX21" fmla="*/ 577850 w 684865"/>
              <a:gd name="connsiteY21" fmla="*/ 1689100 h 3879850"/>
              <a:gd name="connsiteX22" fmla="*/ 558800 w 684865"/>
              <a:gd name="connsiteY22" fmla="*/ 1708150 h 3879850"/>
              <a:gd name="connsiteX23" fmla="*/ 539750 w 684865"/>
              <a:gd name="connsiteY23" fmla="*/ 1714500 h 3879850"/>
              <a:gd name="connsiteX24" fmla="*/ 520700 w 684865"/>
              <a:gd name="connsiteY24" fmla="*/ 1727200 h 3879850"/>
              <a:gd name="connsiteX25" fmla="*/ 488950 w 684865"/>
              <a:gd name="connsiteY25" fmla="*/ 1765300 h 3879850"/>
              <a:gd name="connsiteX26" fmla="*/ 476250 w 684865"/>
              <a:gd name="connsiteY26" fmla="*/ 1784350 h 3879850"/>
              <a:gd name="connsiteX27" fmla="*/ 469900 w 684865"/>
              <a:gd name="connsiteY27" fmla="*/ 1803400 h 3879850"/>
              <a:gd name="connsiteX28" fmla="*/ 450850 w 684865"/>
              <a:gd name="connsiteY28" fmla="*/ 1809750 h 3879850"/>
              <a:gd name="connsiteX29" fmla="*/ 400050 w 684865"/>
              <a:gd name="connsiteY29" fmla="*/ 1854200 h 3879850"/>
              <a:gd name="connsiteX30" fmla="*/ 381000 w 684865"/>
              <a:gd name="connsiteY30" fmla="*/ 1866900 h 3879850"/>
              <a:gd name="connsiteX31" fmla="*/ 342900 w 684865"/>
              <a:gd name="connsiteY31" fmla="*/ 1924050 h 3879850"/>
              <a:gd name="connsiteX32" fmla="*/ 317500 w 684865"/>
              <a:gd name="connsiteY32" fmla="*/ 1968500 h 3879850"/>
              <a:gd name="connsiteX33" fmla="*/ 304800 w 684865"/>
              <a:gd name="connsiteY33" fmla="*/ 2006600 h 3879850"/>
              <a:gd name="connsiteX34" fmla="*/ 298450 w 684865"/>
              <a:gd name="connsiteY34" fmla="*/ 2025650 h 3879850"/>
              <a:gd name="connsiteX35" fmla="*/ 266700 w 684865"/>
              <a:gd name="connsiteY35" fmla="*/ 2082800 h 3879850"/>
              <a:gd name="connsiteX36" fmla="*/ 247650 w 684865"/>
              <a:gd name="connsiteY36" fmla="*/ 2089150 h 3879850"/>
              <a:gd name="connsiteX37" fmla="*/ 241300 w 684865"/>
              <a:gd name="connsiteY37" fmla="*/ 2114550 h 3879850"/>
              <a:gd name="connsiteX38" fmla="*/ 228600 w 684865"/>
              <a:gd name="connsiteY38" fmla="*/ 2152650 h 3879850"/>
              <a:gd name="connsiteX39" fmla="*/ 222250 w 684865"/>
              <a:gd name="connsiteY39" fmla="*/ 2171700 h 3879850"/>
              <a:gd name="connsiteX40" fmla="*/ 215900 w 684865"/>
              <a:gd name="connsiteY40" fmla="*/ 2197100 h 3879850"/>
              <a:gd name="connsiteX41" fmla="*/ 203200 w 684865"/>
              <a:gd name="connsiteY41" fmla="*/ 2235200 h 3879850"/>
              <a:gd name="connsiteX42" fmla="*/ 190500 w 684865"/>
              <a:gd name="connsiteY42" fmla="*/ 2432050 h 3879850"/>
              <a:gd name="connsiteX43" fmla="*/ 171450 w 684865"/>
              <a:gd name="connsiteY43" fmla="*/ 2476500 h 3879850"/>
              <a:gd name="connsiteX44" fmla="*/ 165100 w 684865"/>
              <a:gd name="connsiteY44" fmla="*/ 2495550 h 3879850"/>
              <a:gd name="connsiteX45" fmla="*/ 171450 w 684865"/>
              <a:gd name="connsiteY45" fmla="*/ 2692400 h 3879850"/>
              <a:gd name="connsiteX46" fmla="*/ 184150 w 684865"/>
              <a:gd name="connsiteY46" fmla="*/ 2730500 h 3879850"/>
              <a:gd name="connsiteX47" fmla="*/ 196850 w 684865"/>
              <a:gd name="connsiteY47" fmla="*/ 2774950 h 3879850"/>
              <a:gd name="connsiteX48" fmla="*/ 190500 w 684865"/>
              <a:gd name="connsiteY48" fmla="*/ 3035300 h 3879850"/>
              <a:gd name="connsiteX49" fmla="*/ 196850 w 684865"/>
              <a:gd name="connsiteY49" fmla="*/ 3054350 h 3879850"/>
              <a:gd name="connsiteX50" fmla="*/ 209550 w 684865"/>
              <a:gd name="connsiteY50" fmla="*/ 3105150 h 3879850"/>
              <a:gd name="connsiteX51" fmla="*/ 203200 w 684865"/>
              <a:gd name="connsiteY51" fmla="*/ 3162300 h 3879850"/>
              <a:gd name="connsiteX52" fmla="*/ 184150 w 684865"/>
              <a:gd name="connsiteY52" fmla="*/ 3168650 h 3879850"/>
              <a:gd name="connsiteX53" fmla="*/ 165100 w 684865"/>
              <a:gd name="connsiteY53" fmla="*/ 3181350 h 3879850"/>
              <a:gd name="connsiteX54" fmla="*/ 127000 w 684865"/>
              <a:gd name="connsiteY54" fmla="*/ 3251200 h 3879850"/>
              <a:gd name="connsiteX55" fmla="*/ 114300 w 684865"/>
              <a:gd name="connsiteY55" fmla="*/ 3276600 h 3879850"/>
              <a:gd name="connsiteX56" fmla="*/ 107950 w 684865"/>
              <a:gd name="connsiteY56" fmla="*/ 3302000 h 3879850"/>
              <a:gd name="connsiteX57" fmla="*/ 101600 w 684865"/>
              <a:gd name="connsiteY57" fmla="*/ 3321050 h 3879850"/>
              <a:gd name="connsiteX58" fmla="*/ 88900 w 684865"/>
              <a:gd name="connsiteY58" fmla="*/ 3378200 h 3879850"/>
              <a:gd name="connsiteX59" fmla="*/ 63500 w 684865"/>
              <a:gd name="connsiteY59" fmla="*/ 3416300 h 3879850"/>
              <a:gd name="connsiteX60" fmla="*/ 50800 w 684865"/>
              <a:gd name="connsiteY60" fmla="*/ 3435350 h 3879850"/>
              <a:gd name="connsiteX61" fmla="*/ 38100 w 684865"/>
              <a:gd name="connsiteY61" fmla="*/ 3454400 h 3879850"/>
              <a:gd name="connsiteX62" fmla="*/ 25400 w 684865"/>
              <a:gd name="connsiteY62" fmla="*/ 3492500 h 3879850"/>
              <a:gd name="connsiteX63" fmla="*/ 0 w 684865"/>
              <a:gd name="connsiteY63" fmla="*/ 3549650 h 3879850"/>
              <a:gd name="connsiteX64" fmla="*/ 0 w 684865"/>
              <a:gd name="connsiteY64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584200 w 684865"/>
              <a:gd name="connsiteY6" fmla="*/ 965200 h 3879850"/>
              <a:gd name="connsiteX7" fmla="*/ 596900 w 684865"/>
              <a:gd name="connsiteY7" fmla="*/ 1003300 h 3879850"/>
              <a:gd name="connsiteX8" fmla="*/ 603250 w 684865"/>
              <a:gd name="connsiteY8" fmla="*/ 1022350 h 3879850"/>
              <a:gd name="connsiteX9" fmla="*/ 609600 w 684865"/>
              <a:gd name="connsiteY9" fmla="*/ 1054100 h 3879850"/>
              <a:gd name="connsiteX10" fmla="*/ 622300 w 684865"/>
              <a:gd name="connsiteY10" fmla="*/ 1092200 h 3879850"/>
              <a:gd name="connsiteX11" fmla="*/ 628650 w 684865"/>
              <a:gd name="connsiteY11" fmla="*/ 1111250 h 3879850"/>
              <a:gd name="connsiteX12" fmla="*/ 654050 w 684865"/>
              <a:gd name="connsiteY12" fmla="*/ 1187450 h 3879850"/>
              <a:gd name="connsiteX13" fmla="*/ 666750 w 684865"/>
              <a:gd name="connsiteY13" fmla="*/ 1225550 h 3879850"/>
              <a:gd name="connsiteX14" fmla="*/ 673100 w 684865"/>
              <a:gd name="connsiteY14" fmla="*/ 1244600 h 3879850"/>
              <a:gd name="connsiteX15" fmla="*/ 679450 w 684865"/>
              <a:gd name="connsiteY15" fmla="*/ 1270000 h 3879850"/>
              <a:gd name="connsiteX16" fmla="*/ 660400 w 684865"/>
              <a:gd name="connsiteY16" fmla="*/ 1568450 h 3879850"/>
              <a:gd name="connsiteX17" fmla="*/ 654050 w 684865"/>
              <a:gd name="connsiteY17" fmla="*/ 1625600 h 3879850"/>
              <a:gd name="connsiteX18" fmla="*/ 647700 w 684865"/>
              <a:gd name="connsiteY18" fmla="*/ 1644650 h 3879850"/>
              <a:gd name="connsiteX19" fmla="*/ 609600 w 684865"/>
              <a:gd name="connsiteY19" fmla="*/ 1657350 h 3879850"/>
              <a:gd name="connsiteX20" fmla="*/ 577850 w 684865"/>
              <a:gd name="connsiteY20" fmla="*/ 1689100 h 3879850"/>
              <a:gd name="connsiteX21" fmla="*/ 558800 w 684865"/>
              <a:gd name="connsiteY21" fmla="*/ 1708150 h 3879850"/>
              <a:gd name="connsiteX22" fmla="*/ 539750 w 684865"/>
              <a:gd name="connsiteY22" fmla="*/ 1714500 h 3879850"/>
              <a:gd name="connsiteX23" fmla="*/ 520700 w 684865"/>
              <a:gd name="connsiteY23" fmla="*/ 1727200 h 3879850"/>
              <a:gd name="connsiteX24" fmla="*/ 488950 w 684865"/>
              <a:gd name="connsiteY24" fmla="*/ 1765300 h 3879850"/>
              <a:gd name="connsiteX25" fmla="*/ 476250 w 684865"/>
              <a:gd name="connsiteY25" fmla="*/ 1784350 h 3879850"/>
              <a:gd name="connsiteX26" fmla="*/ 469900 w 684865"/>
              <a:gd name="connsiteY26" fmla="*/ 1803400 h 3879850"/>
              <a:gd name="connsiteX27" fmla="*/ 450850 w 684865"/>
              <a:gd name="connsiteY27" fmla="*/ 1809750 h 3879850"/>
              <a:gd name="connsiteX28" fmla="*/ 400050 w 684865"/>
              <a:gd name="connsiteY28" fmla="*/ 1854200 h 3879850"/>
              <a:gd name="connsiteX29" fmla="*/ 381000 w 684865"/>
              <a:gd name="connsiteY29" fmla="*/ 1866900 h 3879850"/>
              <a:gd name="connsiteX30" fmla="*/ 342900 w 684865"/>
              <a:gd name="connsiteY30" fmla="*/ 1924050 h 3879850"/>
              <a:gd name="connsiteX31" fmla="*/ 317500 w 684865"/>
              <a:gd name="connsiteY31" fmla="*/ 1968500 h 3879850"/>
              <a:gd name="connsiteX32" fmla="*/ 304800 w 684865"/>
              <a:gd name="connsiteY32" fmla="*/ 2006600 h 3879850"/>
              <a:gd name="connsiteX33" fmla="*/ 298450 w 684865"/>
              <a:gd name="connsiteY33" fmla="*/ 2025650 h 3879850"/>
              <a:gd name="connsiteX34" fmla="*/ 266700 w 684865"/>
              <a:gd name="connsiteY34" fmla="*/ 2082800 h 3879850"/>
              <a:gd name="connsiteX35" fmla="*/ 247650 w 684865"/>
              <a:gd name="connsiteY35" fmla="*/ 2089150 h 3879850"/>
              <a:gd name="connsiteX36" fmla="*/ 241300 w 684865"/>
              <a:gd name="connsiteY36" fmla="*/ 2114550 h 3879850"/>
              <a:gd name="connsiteX37" fmla="*/ 228600 w 684865"/>
              <a:gd name="connsiteY37" fmla="*/ 2152650 h 3879850"/>
              <a:gd name="connsiteX38" fmla="*/ 222250 w 684865"/>
              <a:gd name="connsiteY38" fmla="*/ 2171700 h 3879850"/>
              <a:gd name="connsiteX39" fmla="*/ 215900 w 684865"/>
              <a:gd name="connsiteY39" fmla="*/ 2197100 h 3879850"/>
              <a:gd name="connsiteX40" fmla="*/ 203200 w 684865"/>
              <a:gd name="connsiteY40" fmla="*/ 2235200 h 3879850"/>
              <a:gd name="connsiteX41" fmla="*/ 190500 w 684865"/>
              <a:gd name="connsiteY41" fmla="*/ 2432050 h 3879850"/>
              <a:gd name="connsiteX42" fmla="*/ 171450 w 684865"/>
              <a:gd name="connsiteY42" fmla="*/ 2476500 h 3879850"/>
              <a:gd name="connsiteX43" fmla="*/ 165100 w 684865"/>
              <a:gd name="connsiteY43" fmla="*/ 2495550 h 3879850"/>
              <a:gd name="connsiteX44" fmla="*/ 171450 w 684865"/>
              <a:gd name="connsiteY44" fmla="*/ 2692400 h 3879850"/>
              <a:gd name="connsiteX45" fmla="*/ 184150 w 684865"/>
              <a:gd name="connsiteY45" fmla="*/ 2730500 h 3879850"/>
              <a:gd name="connsiteX46" fmla="*/ 196850 w 684865"/>
              <a:gd name="connsiteY46" fmla="*/ 2774950 h 3879850"/>
              <a:gd name="connsiteX47" fmla="*/ 190500 w 684865"/>
              <a:gd name="connsiteY47" fmla="*/ 3035300 h 3879850"/>
              <a:gd name="connsiteX48" fmla="*/ 196850 w 684865"/>
              <a:gd name="connsiteY48" fmla="*/ 3054350 h 3879850"/>
              <a:gd name="connsiteX49" fmla="*/ 209550 w 684865"/>
              <a:gd name="connsiteY49" fmla="*/ 3105150 h 3879850"/>
              <a:gd name="connsiteX50" fmla="*/ 203200 w 684865"/>
              <a:gd name="connsiteY50" fmla="*/ 3162300 h 3879850"/>
              <a:gd name="connsiteX51" fmla="*/ 184150 w 684865"/>
              <a:gd name="connsiteY51" fmla="*/ 3168650 h 3879850"/>
              <a:gd name="connsiteX52" fmla="*/ 165100 w 684865"/>
              <a:gd name="connsiteY52" fmla="*/ 3181350 h 3879850"/>
              <a:gd name="connsiteX53" fmla="*/ 127000 w 684865"/>
              <a:gd name="connsiteY53" fmla="*/ 3251200 h 3879850"/>
              <a:gd name="connsiteX54" fmla="*/ 114300 w 684865"/>
              <a:gd name="connsiteY54" fmla="*/ 3276600 h 3879850"/>
              <a:gd name="connsiteX55" fmla="*/ 107950 w 684865"/>
              <a:gd name="connsiteY55" fmla="*/ 3302000 h 3879850"/>
              <a:gd name="connsiteX56" fmla="*/ 101600 w 684865"/>
              <a:gd name="connsiteY56" fmla="*/ 3321050 h 3879850"/>
              <a:gd name="connsiteX57" fmla="*/ 88900 w 684865"/>
              <a:gd name="connsiteY57" fmla="*/ 3378200 h 3879850"/>
              <a:gd name="connsiteX58" fmla="*/ 63500 w 684865"/>
              <a:gd name="connsiteY58" fmla="*/ 3416300 h 3879850"/>
              <a:gd name="connsiteX59" fmla="*/ 50800 w 684865"/>
              <a:gd name="connsiteY59" fmla="*/ 3435350 h 3879850"/>
              <a:gd name="connsiteX60" fmla="*/ 38100 w 684865"/>
              <a:gd name="connsiteY60" fmla="*/ 3454400 h 3879850"/>
              <a:gd name="connsiteX61" fmla="*/ 25400 w 684865"/>
              <a:gd name="connsiteY61" fmla="*/ 3492500 h 3879850"/>
              <a:gd name="connsiteX62" fmla="*/ 0 w 684865"/>
              <a:gd name="connsiteY62" fmla="*/ 3549650 h 3879850"/>
              <a:gd name="connsiteX63" fmla="*/ 0 w 684865"/>
              <a:gd name="connsiteY63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596900 w 684865"/>
              <a:gd name="connsiteY6" fmla="*/ 1003300 h 3879850"/>
              <a:gd name="connsiteX7" fmla="*/ 603250 w 684865"/>
              <a:gd name="connsiteY7" fmla="*/ 1022350 h 3879850"/>
              <a:gd name="connsiteX8" fmla="*/ 609600 w 684865"/>
              <a:gd name="connsiteY8" fmla="*/ 1054100 h 3879850"/>
              <a:gd name="connsiteX9" fmla="*/ 622300 w 684865"/>
              <a:gd name="connsiteY9" fmla="*/ 1092200 h 3879850"/>
              <a:gd name="connsiteX10" fmla="*/ 628650 w 684865"/>
              <a:gd name="connsiteY10" fmla="*/ 1111250 h 3879850"/>
              <a:gd name="connsiteX11" fmla="*/ 654050 w 684865"/>
              <a:gd name="connsiteY11" fmla="*/ 1187450 h 3879850"/>
              <a:gd name="connsiteX12" fmla="*/ 666750 w 684865"/>
              <a:gd name="connsiteY12" fmla="*/ 1225550 h 3879850"/>
              <a:gd name="connsiteX13" fmla="*/ 673100 w 684865"/>
              <a:gd name="connsiteY13" fmla="*/ 1244600 h 3879850"/>
              <a:gd name="connsiteX14" fmla="*/ 679450 w 684865"/>
              <a:gd name="connsiteY14" fmla="*/ 1270000 h 3879850"/>
              <a:gd name="connsiteX15" fmla="*/ 660400 w 684865"/>
              <a:gd name="connsiteY15" fmla="*/ 1568450 h 3879850"/>
              <a:gd name="connsiteX16" fmla="*/ 654050 w 684865"/>
              <a:gd name="connsiteY16" fmla="*/ 1625600 h 3879850"/>
              <a:gd name="connsiteX17" fmla="*/ 647700 w 684865"/>
              <a:gd name="connsiteY17" fmla="*/ 1644650 h 3879850"/>
              <a:gd name="connsiteX18" fmla="*/ 609600 w 684865"/>
              <a:gd name="connsiteY18" fmla="*/ 1657350 h 3879850"/>
              <a:gd name="connsiteX19" fmla="*/ 577850 w 684865"/>
              <a:gd name="connsiteY19" fmla="*/ 1689100 h 3879850"/>
              <a:gd name="connsiteX20" fmla="*/ 558800 w 684865"/>
              <a:gd name="connsiteY20" fmla="*/ 1708150 h 3879850"/>
              <a:gd name="connsiteX21" fmla="*/ 539750 w 684865"/>
              <a:gd name="connsiteY21" fmla="*/ 1714500 h 3879850"/>
              <a:gd name="connsiteX22" fmla="*/ 520700 w 684865"/>
              <a:gd name="connsiteY22" fmla="*/ 1727200 h 3879850"/>
              <a:gd name="connsiteX23" fmla="*/ 488950 w 684865"/>
              <a:gd name="connsiteY23" fmla="*/ 1765300 h 3879850"/>
              <a:gd name="connsiteX24" fmla="*/ 476250 w 684865"/>
              <a:gd name="connsiteY24" fmla="*/ 1784350 h 3879850"/>
              <a:gd name="connsiteX25" fmla="*/ 469900 w 684865"/>
              <a:gd name="connsiteY25" fmla="*/ 1803400 h 3879850"/>
              <a:gd name="connsiteX26" fmla="*/ 450850 w 684865"/>
              <a:gd name="connsiteY26" fmla="*/ 1809750 h 3879850"/>
              <a:gd name="connsiteX27" fmla="*/ 400050 w 684865"/>
              <a:gd name="connsiteY27" fmla="*/ 1854200 h 3879850"/>
              <a:gd name="connsiteX28" fmla="*/ 381000 w 684865"/>
              <a:gd name="connsiteY28" fmla="*/ 1866900 h 3879850"/>
              <a:gd name="connsiteX29" fmla="*/ 342900 w 684865"/>
              <a:gd name="connsiteY29" fmla="*/ 1924050 h 3879850"/>
              <a:gd name="connsiteX30" fmla="*/ 317500 w 684865"/>
              <a:gd name="connsiteY30" fmla="*/ 1968500 h 3879850"/>
              <a:gd name="connsiteX31" fmla="*/ 304800 w 684865"/>
              <a:gd name="connsiteY31" fmla="*/ 2006600 h 3879850"/>
              <a:gd name="connsiteX32" fmla="*/ 298450 w 684865"/>
              <a:gd name="connsiteY32" fmla="*/ 2025650 h 3879850"/>
              <a:gd name="connsiteX33" fmla="*/ 266700 w 684865"/>
              <a:gd name="connsiteY33" fmla="*/ 2082800 h 3879850"/>
              <a:gd name="connsiteX34" fmla="*/ 247650 w 684865"/>
              <a:gd name="connsiteY34" fmla="*/ 2089150 h 3879850"/>
              <a:gd name="connsiteX35" fmla="*/ 241300 w 684865"/>
              <a:gd name="connsiteY35" fmla="*/ 2114550 h 3879850"/>
              <a:gd name="connsiteX36" fmla="*/ 228600 w 684865"/>
              <a:gd name="connsiteY36" fmla="*/ 2152650 h 3879850"/>
              <a:gd name="connsiteX37" fmla="*/ 222250 w 684865"/>
              <a:gd name="connsiteY37" fmla="*/ 2171700 h 3879850"/>
              <a:gd name="connsiteX38" fmla="*/ 215900 w 684865"/>
              <a:gd name="connsiteY38" fmla="*/ 2197100 h 3879850"/>
              <a:gd name="connsiteX39" fmla="*/ 203200 w 684865"/>
              <a:gd name="connsiteY39" fmla="*/ 2235200 h 3879850"/>
              <a:gd name="connsiteX40" fmla="*/ 190500 w 684865"/>
              <a:gd name="connsiteY40" fmla="*/ 2432050 h 3879850"/>
              <a:gd name="connsiteX41" fmla="*/ 171450 w 684865"/>
              <a:gd name="connsiteY41" fmla="*/ 2476500 h 3879850"/>
              <a:gd name="connsiteX42" fmla="*/ 165100 w 684865"/>
              <a:gd name="connsiteY42" fmla="*/ 2495550 h 3879850"/>
              <a:gd name="connsiteX43" fmla="*/ 171450 w 684865"/>
              <a:gd name="connsiteY43" fmla="*/ 2692400 h 3879850"/>
              <a:gd name="connsiteX44" fmla="*/ 184150 w 684865"/>
              <a:gd name="connsiteY44" fmla="*/ 2730500 h 3879850"/>
              <a:gd name="connsiteX45" fmla="*/ 196850 w 684865"/>
              <a:gd name="connsiteY45" fmla="*/ 2774950 h 3879850"/>
              <a:gd name="connsiteX46" fmla="*/ 190500 w 684865"/>
              <a:gd name="connsiteY46" fmla="*/ 3035300 h 3879850"/>
              <a:gd name="connsiteX47" fmla="*/ 196850 w 684865"/>
              <a:gd name="connsiteY47" fmla="*/ 3054350 h 3879850"/>
              <a:gd name="connsiteX48" fmla="*/ 209550 w 684865"/>
              <a:gd name="connsiteY48" fmla="*/ 3105150 h 3879850"/>
              <a:gd name="connsiteX49" fmla="*/ 203200 w 684865"/>
              <a:gd name="connsiteY49" fmla="*/ 3162300 h 3879850"/>
              <a:gd name="connsiteX50" fmla="*/ 184150 w 684865"/>
              <a:gd name="connsiteY50" fmla="*/ 3168650 h 3879850"/>
              <a:gd name="connsiteX51" fmla="*/ 165100 w 684865"/>
              <a:gd name="connsiteY51" fmla="*/ 3181350 h 3879850"/>
              <a:gd name="connsiteX52" fmla="*/ 127000 w 684865"/>
              <a:gd name="connsiteY52" fmla="*/ 3251200 h 3879850"/>
              <a:gd name="connsiteX53" fmla="*/ 114300 w 684865"/>
              <a:gd name="connsiteY53" fmla="*/ 3276600 h 3879850"/>
              <a:gd name="connsiteX54" fmla="*/ 107950 w 684865"/>
              <a:gd name="connsiteY54" fmla="*/ 3302000 h 3879850"/>
              <a:gd name="connsiteX55" fmla="*/ 101600 w 684865"/>
              <a:gd name="connsiteY55" fmla="*/ 3321050 h 3879850"/>
              <a:gd name="connsiteX56" fmla="*/ 88900 w 684865"/>
              <a:gd name="connsiteY56" fmla="*/ 3378200 h 3879850"/>
              <a:gd name="connsiteX57" fmla="*/ 63500 w 684865"/>
              <a:gd name="connsiteY57" fmla="*/ 3416300 h 3879850"/>
              <a:gd name="connsiteX58" fmla="*/ 50800 w 684865"/>
              <a:gd name="connsiteY58" fmla="*/ 3435350 h 3879850"/>
              <a:gd name="connsiteX59" fmla="*/ 38100 w 684865"/>
              <a:gd name="connsiteY59" fmla="*/ 3454400 h 3879850"/>
              <a:gd name="connsiteX60" fmla="*/ 25400 w 684865"/>
              <a:gd name="connsiteY60" fmla="*/ 3492500 h 3879850"/>
              <a:gd name="connsiteX61" fmla="*/ 0 w 684865"/>
              <a:gd name="connsiteY61" fmla="*/ 3549650 h 3879850"/>
              <a:gd name="connsiteX62" fmla="*/ 0 w 684865"/>
              <a:gd name="connsiteY62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596900 w 684865"/>
              <a:gd name="connsiteY6" fmla="*/ 1003300 h 3879850"/>
              <a:gd name="connsiteX7" fmla="*/ 609600 w 684865"/>
              <a:gd name="connsiteY7" fmla="*/ 1054100 h 3879850"/>
              <a:gd name="connsiteX8" fmla="*/ 622300 w 684865"/>
              <a:gd name="connsiteY8" fmla="*/ 1092200 h 3879850"/>
              <a:gd name="connsiteX9" fmla="*/ 628650 w 684865"/>
              <a:gd name="connsiteY9" fmla="*/ 1111250 h 3879850"/>
              <a:gd name="connsiteX10" fmla="*/ 654050 w 684865"/>
              <a:gd name="connsiteY10" fmla="*/ 1187450 h 3879850"/>
              <a:gd name="connsiteX11" fmla="*/ 666750 w 684865"/>
              <a:gd name="connsiteY11" fmla="*/ 1225550 h 3879850"/>
              <a:gd name="connsiteX12" fmla="*/ 673100 w 684865"/>
              <a:gd name="connsiteY12" fmla="*/ 1244600 h 3879850"/>
              <a:gd name="connsiteX13" fmla="*/ 679450 w 684865"/>
              <a:gd name="connsiteY13" fmla="*/ 1270000 h 3879850"/>
              <a:gd name="connsiteX14" fmla="*/ 660400 w 684865"/>
              <a:gd name="connsiteY14" fmla="*/ 1568450 h 3879850"/>
              <a:gd name="connsiteX15" fmla="*/ 654050 w 684865"/>
              <a:gd name="connsiteY15" fmla="*/ 1625600 h 3879850"/>
              <a:gd name="connsiteX16" fmla="*/ 647700 w 684865"/>
              <a:gd name="connsiteY16" fmla="*/ 1644650 h 3879850"/>
              <a:gd name="connsiteX17" fmla="*/ 609600 w 684865"/>
              <a:gd name="connsiteY17" fmla="*/ 1657350 h 3879850"/>
              <a:gd name="connsiteX18" fmla="*/ 577850 w 684865"/>
              <a:gd name="connsiteY18" fmla="*/ 1689100 h 3879850"/>
              <a:gd name="connsiteX19" fmla="*/ 558800 w 684865"/>
              <a:gd name="connsiteY19" fmla="*/ 1708150 h 3879850"/>
              <a:gd name="connsiteX20" fmla="*/ 539750 w 684865"/>
              <a:gd name="connsiteY20" fmla="*/ 1714500 h 3879850"/>
              <a:gd name="connsiteX21" fmla="*/ 520700 w 684865"/>
              <a:gd name="connsiteY21" fmla="*/ 1727200 h 3879850"/>
              <a:gd name="connsiteX22" fmla="*/ 488950 w 684865"/>
              <a:gd name="connsiteY22" fmla="*/ 1765300 h 3879850"/>
              <a:gd name="connsiteX23" fmla="*/ 476250 w 684865"/>
              <a:gd name="connsiteY23" fmla="*/ 1784350 h 3879850"/>
              <a:gd name="connsiteX24" fmla="*/ 469900 w 684865"/>
              <a:gd name="connsiteY24" fmla="*/ 1803400 h 3879850"/>
              <a:gd name="connsiteX25" fmla="*/ 450850 w 684865"/>
              <a:gd name="connsiteY25" fmla="*/ 1809750 h 3879850"/>
              <a:gd name="connsiteX26" fmla="*/ 400050 w 684865"/>
              <a:gd name="connsiteY26" fmla="*/ 1854200 h 3879850"/>
              <a:gd name="connsiteX27" fmla="*/ 381000 w 684865"/>
              <a:gd name="connsiteY27" fmla="*/ 1866900 h 3879850"/>
              <a:gd name="connsiteX28" fmla="*/ 342900 w 684865"/>
              <a:gd name="connsiteY28" fmla="*/ 1924050 h 3879850"/>
              <a:gd name="connsiteX29" fmla="*/ 317500 w 684865"/>
              <a:gd name="connsiteY29" fmla="*/ 1968500 h 3879850"/>
              <a:gd name="connsiteX30" fmla="*/ 304800 w 684865"/>
              <a:gd name="connsiteY30" fmla="*/ 2006600 h 3879850"/>
              <a:gd name="connsiteX31" fmla="*/ 298450 w 684865"/>
              <a:gd name="connsiteY31" fmla="*/ 2025650 h 3879850"/>
              <a:gd name="connsiteX32" fmla="*/ 266700 w 684865"/>
              <a:gd name="connsiteY32" fmla="*/ 2082800 h 3879850"/>
              <a:gd name="connsiteX33" fmla="*/ 247650 w 684865"/>
              <a:gd name="connsiteY33" fmla="*/ 2089150 h 3879850"/>
              <a:gd name="connsiteX34" fmla="*/ 241300 w 684865"/>
              <a:gd name="connsiteY34" fmla="*/ 2114550 h 3879850"/>
              <a:gd name="connsiteX35" fmla="*/ 228600 w 684865"/>
              <a:gd name="connsiteY35" fmla="*/ 2152650 h 3879850"/>
              <a:gd name="connsiteX36" fmla="*/ 222250 w 684865"/>
              <a:gd name="connsiteY36" fmla="*/ 2171700 h 3879850"/>
              <a:gd name="connsiteX37" fmla="*/ 215900 w 684865"/>
              <a:gd name="connsiteY37" fmla="*/ 2197100 h 3879850"/>
              <a:gd name="connsiteX38" fmla="*/ 203200 w 684865"/>
              <a:gd name="connsiteY38" fmla="*/ 2235200 h 3879850"/>
              <a:gd name="connsiteX39" fmla="*/ 190500 w 684865"/>
              <a:gd name="connsiteY39" fmla="*/ 2432050 h 3879850"/>
              <a:gd name="connsiteX40" fmla="*/ 171450 w 684865"/>
              <a:gd name="connsiteY40" fmla="*/ 2476500 h 3879850"/>
              <a:gd name="connsiteX41" fmla="*/ 165100 w 684865"/>
              <a:gd name="connsiteY41" fmla="*/ 2495550 h 3879850"/>
              <a:gd name="connsiteX42" fmla="*/ 171450 w 684865"/>
              <a:gd name="connsiteY42" fmla="*/ 2692400 h 3879850"/>
              <a:gd name="connsiteX43" fmla="*/ 184150 w 684865"/>
              <a:gd name="connsiteY43" fmla="*/ 2730500 h 3879850"/>
              <a:gd name="connsiteX44" fmla="*/ 196850 w 684865"/>
              <a:gd name="connsiteY44" fmla="*/ 2774950 h 3879850"/>
              <a:gd name="connsiteX45" fmla="*/ 190500 w 684865"/>
              <a:gd name="connsiteY45" fmla="*/ 3035300 h 3879850"/>
              <a:gd name="connsiteX46" fmla="*/ 196850 w 684865"/>
              <a:gd name="connsiteY46" fmla="*/ 3054350 h 3879850"/>
              <a:gd name="connsiteX47" fmla="*/ 209550 w 684865"/>
              <a:gd name="connsiteY47" fmla="*/ 3105150 h 3879850"/>
              <a:gd name="connsiteX48" fmla="*/ 203200 w 684865"/>
              <a:gd name="connsiteY48" fmla="*/ 3162300 h 3879850"/>
              <a:gd name="connsiteX49" fmla="*/ 184150 w 684865"/>
              <a:gd name="connsiteY49" fmla="*/ 3168650 h 3879850"/>
              <a:gd name="connsiteX50" fmla="*/ 165100 w 684865"/>
              <a:gd name="connsiteY50" fmla="*/ 3181350 h 3879850"/>
              <a:gd name="connsiteX51" fmla="*/ 127000 w 684865"/>
              <a:gd name="connsiteY51" fmla="*/ 3251200 h 3879850"/>
              <a:gd name="connsiteX52" fmla="*/ 114300 w 684865"/>
              <a:gd name="connsiteY52" fmla="*/ 3276600 h 3879850"/>
              <a:gd name="connsiteX53" fmla="*/ 107950 w 684865"/>
              <a:gd name="connsiteY53" fmla="*/ 3302000 h 3879850"/>
              <a:gd name="connsiteX54" fmla="*/ 101600 w 684865"/>
              <a:gd name="connsiteY54" fmla="*/ 3321050 h 3879850"/>
              <a:gd name="connsiteX55" fmla="*/ 88900 w 684865"/>
              <a:gd name="connsiteY55" fmla="*/ 3378200 h 3879850"/>
              <a:gd name="connsiteX56" fmla="*/ 63500 w 684865"/>
              <a:gd name="connsiteY56" fmla="*/ 3416300 h 3879850"/>
              <a:gd name="connsiteX57" fmla="*/ 50800 w 684865"/>
              <a:gd name="connsiteY57" fmla="*/ 3435350 h 3879850"/>
              <a:gd name="connsiteX58" fmla="*/ 38100 w 684865"/>
              <a:gd name="connsiteY58" fmla="*/ 3454400 h 3879850"/>
              <a:gd name="connsiteX59" fmla="*/ 25400 w 684865"/>
              <a:gd name="connsiteY59" fmla="*/ 3492500 h 3879850"/>
              <a:gd name="connsiteX60" fmla="*/ 0 w 684865"/>
              <a:gd name="connsiteY60" fmla="*/ 3549650 h 3879850"/>
              <a:gd name="connsiteX61" fmla="*/ 0 w 684865"/>
              <a:gd name="connsiteY61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09600 w 684865"/>
              <a:gd name="connsiteY7" fmla="*/ 1054100 h 3879850"/>
              <a:gd name="connsiteX8" fmla="*/ 622300 w 684865"/>
              <a:gd name="connsiteY8" fmla="*/ 1092200 h 3879850"/>
              <a:gd name="connsiteX9" fmla="*/ 628650 w 684865"/>
              <a:gd name="connsiteY9" fmla="*/ 1111250 h 3879850"/>
              <a:gd name="connsiteX10" fmla="*/ 654050 w 684865"/>
              <a:gd name="connsiteY10" fmla="*/ 1187450 h 3879850"/>
              <a:gd name="connsiteX11" fmla="*/ 666750 w 684865"/>
              <a:gd name="connsiteY11" fmla="*/ 1225550 h 3879850"/>
              <a:gd name="connsiteX12" fmla="*/ 673100 w 684865"/>
              <a:gd name="connsiteY12" fmla="*/ 1244600 h 3879850"/>
              <a:gd name="connsiteX13" fmla="*/ 679450 w 684865"/>
              <a:gd name="connsiteY13" fmla="*/ 1270000 h 3879850"/>
              <a:gd name="connsiteX14" fmla="*/ 660400 w 684865"/>
              <a:gd name="connsiteY14" fmla="*/ 1568450 h 3879850"/>
              <a:gd name="connsiteX15" fmla="*/ 654050 w 684865"/>
              <a:gd name="connsiteY15" fmla="*/ 1625600 h 3879850"/>
              <a:gd name="connsiteX16" fmla="*/ 647700 w 684865"/>
              <a:gd name="connsiteY16" fmla="*/ 1644650 h 3879850"/>
              <a:gd name="connsiteX17" fmla="*/ 609600 w 684865"/>
              <a:gd name="connsiteY17" fmla="*/ 1657350 h 3879850"/>
              <a:gd name="connsiteX18" fmla="*/ 577850 w 684865"/>
              <a:gd name="connsiteY18" fmla="*/ 1689100 h 3879850"/>
              <a:gd name="connsiteX19" fmla="*/ 558800 w 684865"/>
              <a:gd name="connsiteY19" fmla="*/ 1708150 h 3879850"/>
              <a:gd name="connsiteX20" fmla="*/ 539750 w 684865"/>
              <a:gd name="connsiteY20" fmla="*/ 1714500 h 3879850"/>
              <a:gd name="connsiteX21" fmla="*/ 520700 w 684865"/>
              <a:gd name="connsiteY21" fmla="*/ 1727200 h 3879850"/>
              <a:gd name="connsiteX22" fmla="*/ 488950 w 684865"/>
              <a:gd name="connsiteY22" fmla="*/ 1765300 h 3879850"/>
              <a:gd name="connsiteX23" fmla="*/ 476250 w 684865"/>
              <a:gd name="connsiteY23" fmla="*/ 1784350 h 3879850"/>
              <a:gd name="connsiteX24" fmla="*/ 469900 w 684865"/>
              <a:gd name="connsiteY24" fmla="*/ 1803400 h 3879850"/>
              <a:gd name="connsiteX25" fmla="*/ 450850 w 684865"/>
              <a:gd name="connsiteY25" fmla="*/ 1809750 h 3879850"/>
              <a:gd name="connsiteX26" fmla="*/ 400050 w 684865"/>
              <a:gd name="connsiteY26" fmla="*/ 1854200 h 3879850"/>
              <a:gd name="connsiteX27" fmla="*/ 381000 w 684865"/>
              <a:gd name="connsiteY27" fmla="*/ 1866900 h 3879850"/>
              <a:gd name="connsiteX28" fmla="*/ 342900 w 684865"/>
              <a:gd name="connsiteY28" fmla="*/ 1924050 h 3879850"/>
              <a:gd name="connsiteX29" fmla="*/ 317500 w 684865"/>
              <a:gd name="connsiteY29" fmla="*/ 1968500 h 3879850"/>
              <a:gd name="connsiteX30" fmla="*/ 304800 w 684865"/>
              <a:gd name="connsiteY30" fmla="*/ 2006600 h 3879850"/>
              <a:gd name="connsiteX31" fmla="*/ 298450 w 684865"/>
              <a:gd name="connsiteY31" fmla="*/ 2025650 h 3879850"/>
              <a:gd name="connsiteX32" fmla="*/ 266700 w 684865"/>
              <a:gd name="connsiteY32" fmla="*/ 2082800 h 3879850"/>
              <a:gd name="connsiteX33" fmla="*/ 247650 w 684865"/>
              <a:gd name="connsiteY33" fmla="*/ 2089150 h 3879850"/>
              <a:gd name="connsiteX34" fmla="*/ 241300 w 684865"/>
              <a:gd name="connsiteY34" fmla="*/ 2114550 h 3879850"/>
              <a:gd name="connsiteX35" fmla="*/ 228600 w 684865"/>
              <a:gd name="connsiteY35" fmla="*/ 2152650 h 3879850"/>
              <a:gd name="connsiteX36" fmla="*/ 222250 w 684865"/>
              <a:gd name="connsiteY36" fmla="*/ 2171700 h 3879850"/>
              <a:gd name="connsiteX37" fmla="*/ 215900 w 684865"/>
              <a:gd name="connsiteY37" fmla="*/ 2197100 h 3879850"/>
              <a:gd name="connsiteX38" fmla="*/ 203200 w 684865"/>
              <a:gd name="connsiteY38" fmla="*/ 2235200 h 3879850"/>
              <a:gd name="connsiteX39" fmla="*/ 190500 w 684865"/>
              <a:gd name="connsiteY39" fmla="*/ 2432050 h 3879850"/>
              <a:gd name="connsiteX40" fmla="*/ 171450 w 684865"/>
              <a:gd name="connsiteY40" fmla="*/ 2476500 h 3879850"/>
              <a:gd name="connsiteX41" fmla="*/ 165100 w 684865"/>
              <a:gd name="connsiteY41" fmla="*/ 2495550 h 3879850"/>
              <a:gd name="connsiteX42" fmla="*/ 171450 w 684865"/>
              <a:gd name="connsiteY42" fmla="*/ 2692400 h 3879850"/>
              <a:gd name="connsiteX43" fmla="*/ 184150 w 684865"/>
              <a:gd name="connsiteY43" fmla="*/ 2730500 h 3879850"/>
              <a:gd name="connsiteX44" fmla="*/ 196850 w 684865"/>
              <a:gd name="connsiteY44" fmla="*/ 2774950 h 3879850"/>
              <a:gd name="connsiteX45" fmla="*/ 190500 w 684865"/>
              <a:gd name="connsiteY45" fmla="*/ 3035300 h 3879850"/>
              <a:gd name="connsiteX46" fmla="*/ 196850 w 684865"/>
              <a:gd name="connsiteY46" fmla="*/ 3054350 h 3879850"/>
              <a:gd name="connsiteX47" fmla="*/ 209550 w 684865"/>
              <a:gd name="connsiteY47" fmla="*/ 3105150 h 3879850"/>
              <a:gd name="connsiteX48" fmla="*/ 203200 w 684865"/>
              <a:gd name="connsiteY48" fmla="*/ 3162300 h 3879850"/>
              <a:gd name="connsiteX49" fmla="*/ 184150 w 684865"/>
              <a:gd name="connsiteY49" fmla="*/ 3168650 h 3879850"/>
              <a:gd name="connsiteX50" fmla="*/ 165100 w 684865"/>
              <a:gd name="connsiteY50" fmla="*/ 3181350 h 3879850"/>
              <a:gd name="connsiteX51" fmla="*/ 127000 w 684865"/>
              <a:gd name="connsiteY51" fmla="*/ 3251200 h 3879850"/>
              <a:gd name="connsiteX52" fmla="*/ 114300 w 684865"/>
              <a:gd name="connsiteY52" fmla="*/ 3276600 h 3879850"/>
              <a:gd name="connsiteX53" fmla="*/ 107950 w 684865"/>
              <a:gd name="connsiteY53" fmla="*/ 3302000 h 3879850"/>
              <a:gd name="connsiteX54" fmla="*/ 101600 w 684865"/>
              <a:gd name="connsiteY54" fmla="*/ 3321050 h 3879850"/>
              <a:gd name="connsiteX55" fmla="*/ 88900 w 684865"/>
              <a:gd name="connsiteY55" fmla="*/ 3378200 h 3879850"/>
              <a:gd name="connsiteX56" fmla="*/ 63500 w 684865"/>
              <a:gd name="connsiteY56" fmla="*/ 3416300 h 3879850"/>
              <a:gd name="connsiteX57" fmla="*/ 50800 w 684865"/>
              <a:gd name="connsiteY57" fmla="*/ 3435350 h 3879850"/>
              <a:gd name="connsiteX58" fmla="*/ 38100 w 684865"/>
              <a:gd name="connsiteY58" fmla="*/ 3454400 h 3879850"/>
              <a:gd name="connsiteX59" fmla="*/ 25400 w 684865"/>
              <a:gd name="connsiteY59" fmla="*/ 3492500 h 3879850"/>
              <a:gd name="connsiteX60" fmla="*/ 0 w 684865"/>
              <a:gd name="connsiteY60" fmla="*/ 3549650 h 3879850"/>
              <a:gd name="connsiteX61" fmla="*/ 0 w 684865"/>
              <a:gd name="connsiteY61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22300 w 684865"/>
              <a:gd name="connsiteY7" fmla="*/ 1092200 h 3879850"/>
              <a:gd name="connsiteX8" fmla="*/ 628650 w 684865"/>
              <a:gd name="connsiteY8" fmla="*/ 1111250 h 3879850"/>
              <a:gd name="connsiteX9" fmla="*/ 654050 w 684865"/>
              <a:gd name="connsiteY9" fmla="*/ 1187450 h 3879850"/>
              <a:gd name="connsiteX10" fmla="*/ 666750 w 684865"/>
              <a:gd name="connsiteY10" fmla="*/ 1225550 h 3879850"/>
              <a:gd name="connsiteX11" fmla="*/ 673100 w 684865"/>
              <a:gd name="connsiteY11" fmla="*/ 1244600 h 3879850"/>
              <a:gd name="connsiteX12" fmla="*/ 679450 w 684865"/>
              <a:gd name="connsiteY12" fmla="*/ 1270000 h 3879850"/>
              <a:gd name="connsiteX13" fmla="*/ 660400 w 684865"/>
              <a:gd name="connsiteY13" fmla="*/ 1568450 h 3879850"/>
              <a:gd name="connsiteX14" fmla="*/ 654050 w 684865"/>
              <a:gd name="connsiteY14" fmla="*/ 1625600 h 3879850"/>
              <a:gd name="connsiteX15" fmla="*/ 647700 w 684865"/>
              <a:gd name="connsiteY15" fmla="*/ 1644650 h 3879850"/>
              <a:gd name="connsiteX16" fmla="*/ 609600 w 684865"/>
              <a:gd name="connsiteY16" fmla="*/ 1657350 h 3879850"/>
              <a:gd name="connsiteX17" fmla="*/ 577850 w 684865"/>
              <a:gd name="connsiteY17" fmla="*/ 1689100 h 3879850"/>
              <a:gd name="connsiteX18" fmla="*/ 558800 w 684865"/>
              <a:gd name="connsiteY18" fmla="*/ 1708150 h 3879850"/>
              <a:gd name="connsiteX19" fmla="*/ 539750 w 684865"/>
              <a:gd name="connsiteY19" fmla="*/ 1714500 h 3879850"/>
              <a:gd name="connsiteX20" fmla="*/ 520700 w 684865"/>
              <a:gd name="connsiteY20" fmla="*/ 1727200 h 3879850"/>
              <a:gd name="connsiteX21" fmla="*/ 488950 w 684865"/>
              <a:gd name="connsiteY21" fmla="*/ 1765300 h 3879850"/>
              <a:gd name="connsiteX22" fmla="*/ 476250 w 684865"/>
              <a:gd name="connsiteY22" fmla="*/ 1784350 h 3879850"/>
              <a:gd name="connsiteX23" fmla="*/ 469900 w 684865"/>
              <a:gd name="connsiteY23" fmla="*/ 1803400 h 3879850"/>
              <a:gd name="connsiteX24" fmla="*/ 450850 w 684865"/>
              <a:gd name="connsiteY24" fmla="*/ 1809750 h 3879850"/>
              <a:gd name="connsiteX25" fmla="*/ 400050 w 684865"/>
              <a:gd name="connsiteY25" fmla="*/ 1854200 h 3879850"/>
              <a:gd name="connsiteX26" fmla="*/ 381000 w 684865"/>
              <a:gd name="connsiteY26" fmla="*/ 1866900 h 3879850"/>
              <a:gd name="connsiteX27" fmla="*/ 342900 w 684865"/>
              <a:gd name="connsiteY27" fmla="*/ 1924050 h 3879850"/>
              <a:gd name="connsiteX28" fmla="*/ 317500 w 684865"/>
              <a:gd name="connsiteY28" fmla="*/ 1968500 h 3879850"/>
              <a:gd name="connsiteX29" fmla="*/ 304800 w 684865"/>
              <a:gd name="connsiteY29" fmla="*/ 2006600 h 3879850"/>
              <a:gd name="connsiteX30" fmla="*/ 298450 w 684865"/>
              <a:gd name="connsiteY30" fmla="*/ 2025650 h 3879850"/>
              <a:gd name="connsiteX31" fmla="*/ 266700 w 684865"/>
              <a:gd name="connsiteY31" fmla="*/ 2082800 h 3879850"/>
              <a:gd name="connsiteX32" fmla="*/ 247650 w 684865"/>
              <a:gd name="connsiteY32" fmla="*/ 2089150 h 3879850"/>
              <a:gd name="connsiteX33" fmla="*/ 241300 w 684865"/>
              <a:gd name="connsiteY33" fmla="*/ 2114550 h 3879850"/>
              <a:gd name="connsiteX34" fmla="*/ 228600 w 684865"/>
              <a:gd name="connsiteY34" fmla="*/ 2152650 h 3879850"/>
              <a:gd name="connsiteX35" fmla="*/ 222250 w 684865"/>
              <a:gd name="connsiteY35" fmla="*/ 2171700 h 3879850"/>
              <a:gd name="connsiteX36" fmla="*/ 215900 w 684865"/>
              <a:gd name="connsiteY36" fmla="*/ 2197100 h 3879850"/>
              <a:gd name="connsiteX37" fmla="*/ 203200 w 684865"/>
              <a:gd name="connsiteY37" fmla="*/ 2235200 h 3879850"/>
              <a:gd name="connsiteX38" fmla="*/ 190500 w 684865"/>
              <a:gd name="connsiteY38" fmla="*/ 2432050 h 3879850"/>
              <a:gd name="connsiteX39" fmla="*/ 171450 w 684865"/>
              <a:gd name="connsiteY39" fmla="*/ 2476500 h 3879850"/>
              <a:gd name="connsiteX40" fmla="*/ 165100 w 684865"/>
              <a:gd name="connsiteY40" fmla="*/ 2495550 h 3879850"/>
              <a:gd name="connsiteX41" fmla="*/ 171450 w 684865"/>
              <a:gd name="connsiteY41" fmla="*/ 2692400 h 3879850"/>
              <a:gd name="connsiteX42" fmla="*/ 184150 w 684865"/>
              <a:gd name="connsiteY42" fmla="*/ 2730500 h 3879850"/>
              <a:gd name="connsiteX43" fmla="*/ 196850 w 684865"/>
              <a:gd name="connsiteY43" fmla="*/ 2774950 h 3879850"/>
              <a:gd name="connsiteX44" fmla="*/ 190500 w 684865"/>
              <a:gd name="connsiteY44" fmla="*/ 3035300 h 3879850"/>
              <a:gd name="connsiteX45" fmla="*/ 196850 w 684865"/>
              <a:gd name="connsiteY45" fmla="*/ 3054350 h 3879850"/>
              <a:gd name="connsiteX46" fmla="*/ 209550 w 684865"/>
              <a:gd name="connsiteY46" fmla="*/ 3105150 h 3879850"/>
              <a:gd name="connsiteX47" fmla="*/ 203200 w 684865"/>
              <a:gd name="connsiteY47" fmla="*/ 3162300 h 3879850"/>
              <a:gd name="connsiteX48" fmla="*/ 184150 w 684865"/>
              <a:gd name="connsiteY48" fmla="*/ 3168650 h 3879850"/>
              <a:gd name="connsiteX49" fmla="*/ 165100 w 684865"/>
              <a:gd name="connsiteY49" fmla="*/ 3181350 h 3879850"/>
              <a:gd name="connsiteX50" fmla="*/ 127000 w 684865"/>
              <a:gd name="connsiteY50" fmla="*/ 3251200 h 3879850"/>
              <a:gd name="connsiteX51" fmla="*/ 114300 w 684865"/>
              <a:gd name="connsiteY51" fmla="*/ 3276600 h 3879850"/>
              <a:gd name="connsiteX52" fmla="*/ 107950 w 684865"/>
              <a:gd name="connsiteY52" fmla="*/ 3302000 h 3879850"/>
              <a:gd name="connsiteX53" fmla="*/ 101600 w 684865"/>
              <a:gd name="connsiteY53" fmla="*/ 3321050 h 3879850"/>
              <a:gd name="connsiteX54" fmla="*/ 88900 w 684865"/>
              <a:gd name="connsiteY54" fmla="*/ 3378200 h 3879850"/>
              <a:gd name="connsiteX55" fmla="*/ 63500 w 684865"/>
              <a:gd name="connsiteY55" fmla="*/ 3416300 h 3879850"/>
              <a:gd name="connsiteX56" fmla="*/ 50800 w 684865"/>
              <a:gd name="connsiteY56" fmla="*/ 3435350 h 3879850"/>
              <a:gd name="connsiteX57" fmla="*/ 38100 w 684865"/>
              <a:gd name="connsiteY57" fmla="*/ 3454400 h 3879850"/>
              <a:gd name="connsiteX58" fmla="*/ 25400 w 684865"/>
              <a:gd name="connsiteY58" fmla="*/ 3492500 h 3879850"/>
              <a:gd name="connsiteX59" fmla="*/ 0 w 684865"/>
              <a:gd name="connsiteY59" fmla="*/ 3549650 h 3879850"/>
              <a:gd name="connsiteX60" fmla="*/ 0 w 684865"/>
              <a:gd name="connsiteY60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28650 w 684865"/>
              <a:gd name="connsiteY7" fmla="*/ 1111250 h 3879850"/>
              <a:gd name="connsiteX8" fmla="*/ 654050 w 684865"/>
              <a:gd name="connsiteY8" fmla="*/ 1187450 h 3879850"/>
              <a:gd name="connsiteX9" fmla="*/ 666750 w 684865"/>
              <a:gd name="connsiteY9" fmla="*/ 1225550 h 3879850"/>
              <a:gd name="connsiteX10" fmla="*/ 673100 w 684865"/>
              <a:gd name="connsiteY10" fmla="*/ 1244600 h 3879850"/>
              <a:gd name="connsiteX11" fmla="*/ 679450 w 684865"/>
              <a:gd name="connsiteY11" fmla="*/ 1270000 h 3879850"/>
              <a:gd name="connsiteX12" fmla="*/ 660400 w 684865"/>
              <a:gd name="connsiteY12" fmla="*/ 1568450 h 3879850"/>
              <a:gd name="connsiteX13" fmla="*/ 654050 w 684865"/>
              <a:gd name="connsiteY13" fmla="*/ 1625600 h 3879850"/>
              <a:gd name="connsiteX14" fmla="*/ 647700 w 684865"/>
              <a:gd name="connsiteY14" fmla="*/ 1644650 h 3879850"/>
              <a:gd name="connsiteX15" fmla="*/ 609600 w 684865"/>
              <a:gd name="connsiteY15" fmla="*/ 1657350 h 3879850"/>
              <a:gd name="connsiteX16" fmla="*/ 577850 w 684865"/>
              <a:gd name="connsiteY16" fmla="*/ 1689100 h 3879850"/>
              <a:gd name="connsiteX17" fmla="*/ 558800 w 684865"/>
              <a:gd name="connsiteY17" fmla="*/ 1708150 h 3879850"/>
              <a:gd name="connsiteX18" fmla="*/ 539750 w 684865"/>
              <a:gd name="connsiteY18" fmla="*/ 1714500 h 3879850"/>
              <a:gd name="connsiteX19" fmla="*/ 520700 w 684865"/>
              <a:gd name="connsiteY19" fmla="*/ 1727200 h 3879850"/>
              <a:gd name="connsiteX20" fmla="*/ 488950 w 684865"/>
              <a:gd name="connsiteY20" fmla="*/ 1765300 h 3879850"/>
              <a:gd name="connsiteX21" fmla="*/ 476250 w 684865"/>
              <a:gd name="connsiteY21" fmla="*/ 1784350 h 3879850"/>
              <a:gd name="connsiteX22" fmla="*/ 469900 w 684865"/>
              <a:gd name="connsiteY22" fmla="*/ 1803400 h 3879850"/>
              <a:gd name="connsiteX23" fmla="*/ 450850 w 684865"/>
              <a:gd name="connsiteY23" fmla="*/ 1809750 h 3879850"/>
              <a:gd name="connsiteX24" fmla="*/ 400050 w 684865"/>
              <a:gd name="connsiteY24" fmla="*/ 1854200 h 3879850"/>
              <a:gd name="connsiteX25" fmla="*/ 381000 w 684865"/>
              <a:gd name="connsiteY25" fmla="*/ 1866900 h 3879850"/>
              <a:gd name="connsiteX26" fmla="*/ 342900 w 684865"/>
              <a:gd name="connsiteY26" fmla="*/ 1924050 h 3879850"/>
              <a:gd name="connsiteX27" fmla="*/ 317500 w 684865"/>
              <a:gd name="connsiteY27" fmla="*/ 1968500 h 3879850"/>
              <a:gd name="connsiteX28" fmla="*/ 304800 w 684865"/>
              <a:gd name="connsiteY28" fmla="*/ 2006600 h 3879850"/>
              <a:gd name="connsiteX29" fmla="*/ 298450 w 684865"/>
              <a:gd name="connsiteY29" fmla="*/ 2025650 h 3879850"/>
              <a:gd name="connsiteX30" fmla="*/ 266700 w 684865"/>
              <a:gd name="connsiteY30" fmla="*/ 2082800 h 3879850"/>
              <a:gd name="connsiteX31" fmla="*/ 247650 w 684865"/>
              <a:gd name="connsiteY31" fmla="*/ 2089150 h 3879850"/>
              <a:gd name="connsiteX32" fmla="*/ 241300 w 684865"/>
              <a:gd name="connsiteY32" fmla="*/ 2114550 h 3879850"/>
              <a:gd name="connsiteX33" fmla="*/ 228600 w 684865"/>
              <a:gd name="connsiteY33" fmla="*/ 2152650 h 3879850"/>
              <a:gd name="connsiteX34" fmla="*/ 222250 w 684865"/>
              <a:gd name="connsiteY34" fmla="*/ 2171700 h 3879850"/>
              <a:gd name="connsiteX35" fmla="*/ 215900 w 684865"/>
              <a:gd name="connsiteY35" fmla="*/ 2197100 h 3879850"/>
              <a:gd name="connsiteX36" fmla="*/ 203200 w 684865"/>
              <a:gd name="connsiteY36" fmla="*/ 2235200 h 3879850"/>
              <a:gd name="connsiteX37" fmla="*/ 190500 w 684865"/>
              <a:gd name="connsiteY37" fmla="*/ 2432050 h 3879850"/>
              <a:gd name="connsiteX38" fmla="*/ 171450 w 684865"/>
              <a:gd name="connsiteY38" fmla="*/ 2476500 h 3879850"/>
              <a:gd name="connsiteX39" fmla="*/ 165100 w 684865"/>
              <a:gd name="connsiteY39" fmla="*/ 2495550 h 3879850"/>
              <a:gd name="connsiteX40" fmla="*/ 171450 w 684865"/>
              <a:gd name="connsiteY40" fmla="*/ 2692400 h 3879850"/>
              <a:gd name="connsiteX41" fmla="*/ 184150 w 684865"/>
              <a:gd name="connsiteY41" fmla="*/ 2730500 h 3879850"/>
              <a:gd name="connsiteX42" fmla="*/ 196850 w 684865"/>
              <a:gd name="connsiteY42" fmla="*/ 2774950 h 3879850"/>
              <a:gd name="connsiteX43" fmla="*/ 190500 w 684865"/>
              <a:gd name="connsiteY43" fmla="*/ 3035300 h 3879850"/>
              <a:gd name="connsiteX44" fmla="*/ 196850 w 684865"/>
              <a:gd name="connsiteY44" fmla="*/ 3054350 h 3879850"/>
              <a:gd name="connsiteX45" fmla="*/ 209550 w 684865"/>
              <a:gd name="connsiteY45" fmla="*/ 3105150 h 3879850"/>
              <a:gd name="connsiteX46" fmla="*/ 203200 w 684865"/>
              <a:gd name="connsiteY46" fmla="*/ 3162300 h 3879850"/>
              <a:gd name="connsiteX47" fmla="*/ 184150 w 684865"/>
              <a:gd name="connsiteY47" fmla="*/ 3168650 h 3879850"/>
              <a:gd name="connsiteX48" fmla="*/ 165100 w 684865"/>
              <a:gd name="connsiteY48" fmla="*/ 3181350 h 3879850"/>
              <a:gd name="connsiteX49" fmla="*/ 127000 w 684865"/>
              <a:gd name="connsiteY49" fmla="*/ 3251200 h 3879850"/>
              <a:gd name="connsiteX50" fmla="*/ 114300 w 684865"/>
              <a:gd name="connsiteY50" fmla="*/ 3276600 h 3879850"/>
              <a:gd name="connsiteX51" fmla="*/ 107950 w 684865"/>
              <a:gd name="connsiteY51" fmla="*/ 3302000 h 3879850"/>
              <a:gd name="connsiteX52" fmla="*/ 101600 w 684865"/>
              <a:gd name="connsiteY52" fmla="*/ 3321050 h 3879850"/>
              <a:gd name="connsiteX53" fmla="*/ 88900 w 684865"/>
              <a:gd name="connsiteY53" fmla="*/ 3378200 h 3879850"/>
              <a:gd name="connsiteX54" fmla="*/ 63500 w 684865"/>
              <a:gd name="connsiteY54" fmla="*/ 3416300 h 3879850"/>
              <a:gd name="connsiteX55" fmla="*/ 50800 w 684865"/>
              <a:gd name="connsiteY55" fmla="*/ 3435350 h 3879850"/>
              <a:gd name="connsiteX56" fmla="*/ 38100 w 684865"/>
              <a:gd name="connsiteY56" fmla="*/ 3454400 h 3879850"/>
              <a:gd name="connsiteX57" fmla="*/ 25400 w 684865"/>
              <a:gd name="connsiteY57" fmla="*/ 3492500 h 3879850"/>
              <a:gd name="connsiteX58" fmla="*/ 0 w 684865"/>
              <a:gd name="connsiteY58" fmla="*/ 3549650 h 3879850"/>
              <a:gd name="connsiteX59" fmla="*/ 0 w 684865"/>
              <a:gd name="connsiteY59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54050 w 684865"/>
              <a:gd name="connsiteY7" fmla="*/ 1187450 h 3879850"/>
              <a:gd name="connsiteX8" fmla="*/ 666750 w 684865"/>
              <a:gd name="connsiteY8" fmla="*/ 1225550 h 3879850"/>
              <a:gd name="connsiteX9" fmla="*/ 673100 w 684865"/>
              <a:gd name="connsiteY9" fmla="*/ 1244600 h 3879850"/>
              <a:gd name="connsiteX10" fmla="*/ 679450 w 684865"/>
              <a:gd name="connsiteY10" fmla="*/ 1270000 h 3879850"/>
              <a:gd name="connsiteX11" fmla="*/ 660400 w 684865"/>
              <a:gd name="connsiteY11" fmla="*/ 1568450 h 3879850"/>
              <a:gd name="connsiteX12" fmla="*/ 654050 w 684865"/>
              <a:gd name="connsiteY12" fmla="*/ 1625600 h 3879850"/>
              <a:gd name="connsiteX13" fmla="*/ 647700 w 684865"/>
              <a:gd name="connsiteY13" fmla="*/ 1644650 h 3879850"/>
              <a:gd name="connsiteX14" fmla="*/ 609600 w 684865"/>
              <a:gd name="connsiteY14" fmla="*/ 1657350 h 3879850"/>
              <a:gd name="connsiteX15" fmla="*/ 577850 w 684865"/>
              <a:gd name="connsiteY15" fmla="*/ 1689100 h 3879850"/>
              <a:gd name="connsiteX16" fmla="*/ 558800 w 684865"/>
              <a:gd name="connsiteY16" fmla="*/ 1708150 h 3879850"/>
              <a:gd name="connsiteX17" fmla="*/ 539750 w 684865"/>
              <a:gd name="connsiteY17" fmla="*/ 1714500 h 3879850"/>
              <a:gd name="connsiteX18" fmla="*/ 520700 w 684865"/>
              <a:gd name="connsiteY18" fmla="*/ 1727200 h 3879850"/>
              <a:gd name="connsiteX19" fmla="*/ 488950 w 684865"/>
              <a:gd name="connsiteY19" fmla="*/ 1765300 h 3879850"/>
              <a:gd name="connsiteX20" fmla="*/ 476250 w 684865"/>
              <a:gd name="connsiteY20" fmla="*/ 1784350 h 3879850"/>
              <a:gd name="connsiteX21" fmla="*/ 469900 w 684865"/>
              <a:gd name="connsiteY21" fmla="*/ 1803400 h 3879850"/>
              <a:gd name="connsiteX22" fmla="*/ 450850 w 684865"/>
              <a:gd name="connsiteY22" fmla="*/ 1809750 h 3879850"/>
              <a:gd name="connsiteX23" fmla="*/ 400050 w 684865"/>
              <a:gd name="connsiteY23" fmla="*/ 1854200 h 3879850"/>
              <a:gd name="connsiteX24" fmla="*/ 381000 w 684865"/>
              <a:gd name="connsiteY24" fmla="*/ 1866900 h 3879850"/>
              <a:gd name="connsiteX25" fmla="*/ 342900 w 684865"/>
              <a:gd name="connsiteY25" fmla="*/ 1924050 h 3879850"/>
              <a:gd name="connsiteX26" fmla="*/ 317500 w 684865"/>
              <a:gd name="connsiteY26" fmla="*/ 1968500 h 3879850"/>
              <a:gd name="connsiteX27" fmla="*/ 304800 w 684865"/>
              <a:gd name="connsiteY27" fmla="*/ 2006600 h 3879850"/>
              <a:gd name="connsiteX28" fmla="*/ 298450 w 684865"/>
              <a:gd name="connsiteY28" fmla="*/ 2025650 h 3879850"/>
              <a:gd name="connsiteX29" fmla="*/ 266700 w 684865"/>
              <a:gd name="connsiteY29" fmla="*/ 2082800 h 3879850"/>
              <a:gd name="connsiteX30" fmla="*/ 247650 w 684865"/>
              <a:gd name="connsiteY30" fmla="*/ 2089150 h 3879850"/>
              <a:gd name="connsiteX31" fmla="*/ 241300 w 684865"/>
              <a:gd name="connsiteY31" fmla="*/ 2114550 h 3879850"/>
              <a:gd name="connsiteX32" fmla="*/ 228600 w 684865"/>
              <a:gd name="connsiteY32" fmla="*/ 2152650 h 3879850"/>
              <a:gd name="connsiteX33" fmla="*/ 222250 w 684865"/>
              <a:gd name="connsiteY33" fmla="*/ 2171700 h 3879850"/>
              <a:gd name="connsiteX34" fmla="*/ 215900 w 684865"/>
              <a:gd name="connsiteY34" fmla="*/ 2197100 h 3879850"/>
              <a:gd name="connsiteX35" fmla="*/ 203200 w 684865"/>
              <a:gd name="connsiteY35" fmla="*/ 2235200 h 3879850"/>
              <a:gd name="connsiteX36" fmla="*/ 190500 w 684865"/>
              <a:gd name="connsiteY36" fmla="*/ 2432050 h 3879850"/>
              <a:gd name="connsiteX37" fmla="*/ 171450 w 684865"/>
              <a:gd name="connsiteY37" fmla="*/ 2476500 h 3879850"/>
              <a:gd name="connsiteX38" fmla="*/ 165100 w 684865"/>
              <a:gd name="connsiteY38" fmla="*/ 2495550 h 3879850"/>
              <a:gd name="connsiteX39" fmla="*/ 171450 w 684865"/>
              <a:gd name="connsiteY39" fmla="*/ 2692400 h 3879850"/>
              <a:gd name="connsiteX40" fmla="*/ 184150 w 684865"/>
              <a:gd name="connsiteY40" fmla="*/ 2730500 h 3879850"/>
              <a:gd name="connsiteX41" fmla="*/ 196850 w 684865"/>
              <a:gd name="connsiteY41" fmla="*/ 2774950 h 3879850"/>
              <a:gd name="connsiteX42" fmla="*/ 190500 w 684865"/>
              <a:gd name="connsiteY42" fmla="*/ 3035300 h 3879850"/>
              <a:gd name="connsiteX43" fmla="*/ 196850 w 684865"/>
              <a:gd name="connsiteY43" fmla="*/ 3054350 h 3879850"/>
              <a:gd name="connsiteX44" fmla="*/ 209550 w 684865"/>
              <a:gd name="connsiteY44" fmla="*/ 3105150 h 3879850"/>
              <a:gd name="connsiteX45" fmla="*/ 203200 w 684865"/>
              <a:gd name="connsiteY45" fmla="*/ 3162300 h 3879850"/>
              <a:gd name="connsiteX46" fmla="*/ 184150 w 684865"/>
              <a:gd name="connsiteY46" fmla="*/ 3168650 h 3879850"/>
              <a:gd name="connsiteX47" fmla="*/ 165100 w 684865"/>
              <a:gd name="connsiteY47" fmla="*/ 3181350 h 3879850"/>
              <a:gd name="connsiteX48" fmla="*/ 127000 w 684865"/>
              <a:gd name="connsiteY48" fmla="*/ 3251200 h 3879850"/>
              <a:gd name="connsiteX49" fmla="*/ 114300 w 684865"/>
              <a:gd name="connsiteY49" fmla="*/ 3276600 h 3879850"/>
              <a:gd name="connsiteX50" fmla="*/ 107950 w 684865"/>
              <a:gd name="connsiteY50" fmla="*/ 3302000 h 3879850"/>
              <a:gd name="connsiteX51" fmla="*/ 101600 w 684865"/>
              <a:gd name="connsiteY51" fmla="*/ 3321050 h 3879850"/>
              <a:gd name="connsiteX52" fmla="*/ 88900 w 684865"/>
              <a:gd name="connsiteY52" fmla="*/ 3378200 h 3879850"/>
              <a:gd name="connsiteX53" fmla="*/ 63500 w 684865"/>
              <a:gd name="connsiteY53" fmla="*/ 3416300 h 3879850"/>
              <a:gd name="connsiteX54" fmla="*/ 50800 w 684865"/>
              <a:gd name="connsiteY54" fmla="*/ 3435350 h 3879850"/>
              <a:gd name="connsiteX55" fmla="*/ 38100 w 684865"/>
              <a:gd name="connsiteY55" fmla="*/ 3454400 h 3879850"/>
              <a:gd name="connsiteX56" fmla="*/ 25400 w 684865"/>
              <a:gd name="connsiteY56" fmla="*/ 3492500 h 3879850"/>
              <a:gd name="connsiteX57" fmla="*/ 0 w 684865"/>
              <a:gd name="connsiteY57" fmla="*/ 3549650 h 3879850"/>
              <a:gd name="connsiteX58" fmla="*/ 0 w 684865"/>
              <a:gd name="connsiteY58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66750 w 684865"/>
              <a:gd name="connsiteY7" fmla="*/ 1225550 h 3879850"/>
              <a:gd name="connsiteX8" fmla="*/ 673100 w 684865"/>
              <a:gd name="connsiteY8" fmla="*/ 1244600 h 3879850"/>
              <a:gd name="connsiteX9" fmla="*/ 679450 w 684865"/>
              <a:gd name="connsiteY9" fmla="*/ 1270000 h 3879850"/>
              <a:gd name="connsiteX10" fmla="*/ 660400 w 684865"/>
              <a:gd name="connsiteY10" fmla="*/ 1568450 h 3879850"/>
              <a:gd name="connsiteX11" fmla="*/ 654050 w 684865"/>
              <a:gd name="connsiteY11" fmla="*/ 1625600 h 3879850"/>
              <a:gd name="connsiteX12" fmla="*/ 647700 w 684865"/>
              <a:gd name="connsiteY12" fmla="*/ 1644650 h 3879850"/>
              <a:gd name="connsiteX13" fmla="*/ 609600 w 684865"/>
              <a:gd name="connsiteY13" fmla="*/ 1657350 h 3879850"/>
              <a:gd name="connsiteX14" fmla="*/ 577850 w 684865"/>
              <a:gd name="connsiteY14" fmla="*/ 1689100 h 3879850"/>
              <a:gd name="connsiteX15" fmla="*/ 558800 w 684865"/>
              <a:gd name="connsiteY15" fmla="*/ 1708150 h 3879850"/>
              <a:gd name="connsiteX16" fmla="*/ 539750 w 684865"/>
              <a:gd name="connsiteY16" fmla="*/ 1714500 h 3879850"/>
              <a:gd name="connsiteX17" fmla="*/ 520700 w 684865"/>
              <a:gd name="connsiteY17" fmla="*/ 1727200 h 3879850"/>
              <a:gd name="connsiteX18" fmla="*/ 488950 w 684865"/>
              <a:gd name="connsiteY18" fmla="*/ 1765300 h 3879850"/>
              <a:gd name="connsiteX19" fmla="*/ 476250 w 684865"/>
              <a:gd name="connsiteY19" fmla="*/ 1784350 h 3879850"/>
              <a:gd name="connsiteX20" fmla="*/ 469900 w 684865"/>
              <a:gd name="connsiteY20" fmla="*/ 1803400 h 3879850"/>
              <a:gd name="connsiteX21" fmla="*/ 450850 w 684865"/>
              <a:gd name="connsiteY21" fmla="*/ 1809750 h 3879850"/>
              <a:gd name="connsiteX22" fmla="*/ 400050 w 684865"/>
              <a:gd name="connsiteY22" fmla="*/ 1854200 h 3879850"/>
              <a:gd name="connsiteX23" fmla="*/ 381000 w 684865"/>
              <a:gd name="connsiteY23" fmla="*/ 1866900 h 3879850"/>
              <a:gd name="connsiteX24" fmla="*/ 342900 w 684865"/>
              <a:gd name="connsiteY24" fmla="*/ 1924050 h 3879850"/>
              <a:gd name="connsiteX25" fmla="*/ 317500 w 684865"/>
              <a:gd name="connsiteY25" fmla="*/ 1968500 h 3879850"/>
              <a:gd name="connsiteX26" fmla="*/ 304800 w 684865"/>
              <a:gd name="connsiteY26" fmla="*/ 2006600 h 3879850"/>
              <a:gd name="connsiteX27" fmla="*/ 298450 w 684865"/>
              <a:gd name="connsiteY27" fmla="*/ 2025650 h 3879850"/>
              <a:gd name="connsiteX28" fmla="*/ 266700 w 684865"/>
              <a:gd name="connsiteY28" fmla="*/ 2082800 h 3879850"/>
              <a:gd name="connsiteX29" fmla="*/ 247650 w 684865"/>
              <a:gd name="connsiteY29" fmla="*/ 2089150 h 3879850"/>
              <a:gd name="connsiteX30" fmla="*/ 241300 w 684865"/>
              <a:gd name="connsiteY30" fmla="*/ 2114550 h 3879850"/>
              <a:gd name="connsiteX31" fmla="*/ 228600 w 684865"/>
              <a:gd name="connsiteY31" fmla="*/ 2152650 h 3879850"/>
              <a:gd name="connsiteX32" fmla="*/ 222250 w 684865"/>
              <a:gd name="connsiteY32" fmla="*/ 2171700 h 3879850"/>
              <a:gd name="connsiteX33" fmla="*/ 215900 w 684865"/>
              <a:gd name="connsiteY33" fmla="*/ 2197100 h 3879850"/>
              <a:gd name="connsiteX34" fmla="*/ 203200 w 684865"/>
              <a:gd name="connsiteY34" fmla="*/ 2235200 h 3879850"/>
              <a:gd name="connsiteX35" fmla="*/ 190500 w 684865"/>
              <a:gd name="connsiteY35" fmla="*/ 2432050 h 3879850"/>
              <a:gd name="connsiteX36" fmla="*/ 171450 w 684865"/>
              <a:gd name="connsiteY36" fmla="*/ 2476500 h 3879850"/>
              <a:gd name="connsiteX37" fmla="*/ 165100 w 684865"/>
              <a:gd name="connsiteY37" fmla="*/ 2495550 h 3879850"/>
              <a:gd name="connsiteX38" fmla="*/ 171450 w 684865"/>
              <a:gd name="connsiteY38" fmla="*/ 2692400 h 3879850"/>
              <a:gd name="connsiteX39" fmla="*/ 184150 w 684865"/>
              <a:gd name="connsiteY39" fmla="*/ 2730500 h 3879850"/>
              <a:gd name="connsiteX40" fmla="*/ 196850 w 684865"/>
              <a:gd name="connsiteY40" fmla="*/ 2774950 h 3879850"/>
              <a:gd name="connsiteX41" fmla="*/ 190500 w 684865"/>
              <a:gd name="connsiteY41" fmla="*/ 3035300 h 3879850"/>
              <a:gd name="connsiteX42" fmla="*/ 196850 w 684865"/>
              <a:gd name="connsiteY42" fmla="*/ 3054350 h 3879850"/>
              <a:gd name="connsiteX43" fmla="*/ 209550 w 684865"/>
              <a:gd name="connsiteY43" fmla="*/ 3105150 h 3879850"/>
              <a:gd name="connsiteX44" fmla="*/ 203200 w 684865"/>
              <a:gd name="connsiteY44" fmla="*/ 3162300 h 3879850"/>
              <a:gd name="connsiteX45" fmla="*/ 184150 w 684865"/>
              <a:gd name="connsiteY45" fmla="*/ 3168650 h 3879850"/>
              <a:gd name="connsiteX46" fmla="*/ 165100 w 684865"/>
              <a:gd name="connsiteY46" fmla="*/ 3181350 h 3879850"/>
              <a:gd name="connsiteX47" fmla="*/ 127000 w 684865"/>
              <a:gd name="connsiteY47" fmla="*/ 3251200 h 3879850"/>
              <a:gd name="connsiteX48" fmla="*/ 114300 w 684865"/>
              <a:gd name="connsiteY48" fmla="*/ 3276600 h 3879850"/>
              <a:gd name="connsiteX49" fmla="*/ 107950 w 684865"/>
              <a:gd name="connsiteY49" fmla="*/ 3302000 h 3879850"/>
              <a:gd name="connsiteX50" fmla="*/ 101600 w 684865"/>
              <a:gd name="connsiteY50" fmla="*/ 3321050 h 3879850"/>
              <a:gd name="connsiteX51" fmla="*/ 88900 w 684865"/>
              <a:gd name="connsiteY51" fmla="*/ 3378200 h 3879850"/>
              <a:gd name="connsiteX52" fmla="*/ 63500 w 684865"/>
              <a:gd name="connsiteY52" fmla="*/ 3416300 h 3879850"/>
              <a:gd name="connsiteX53" fmla="*/ 50800 w 684865"/>
              <a:gd name="connsiteY53" fmla="*/ 3435350 h 3879850"/>
              <a:gd name="connsiteX54" fmla="*/ 38100 w 684865"/>
              <a:gd name="connsiteY54" fmla="*/ 3454400 h 3879850"/>
              <a:gd name="connsiteX55" fmla="*/ 25400 w 684865"/>
              <a:gd name="connsiteY55" fmla="*/ 3492500 h 3879850"/>
              <a:gd name="connsiteX56" fmla="*/ 0 w 684865"/>
              <a:gd name="connsiteY56" fmla="*/ 3549650 h 3879850"/>
              <a:gd name="connsiteX57" fmla="*/ 0 w 684865"/>
              <a:gd name="connsiteY57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73100 w 684865"/>
              <a:gd name="connsiteY7" fmla="*/ 1244600 h 3879850"/>
              <a:gd name="connsiteX8" fmla="*/ 679450 w 684865"/>
              <a:gd name="connsiteY8" fmla="*/ 1270000 h 3879850"/>
              <a:gd name="connsiteX9" fmla="*/ 660400 w 684865"/>
              <a:gd name="connsiteY9" fmla="*/ 1568450 h 3879850"/>
              <a:gd name="connsiteX10" fmla="*/ 654050 w 684865"/>
              <a:gd name="connsiteY10" fmla="*/ 1625600 h 3879850"/>
              <a:gd name="connsiteX11" fmla="*/ 647700 w 684865"/>
              <a:gd name="connsiteY11" fmla="*/ 1644650 h 3879850"/>
              <a:gd name="connsiteX12" fmla="*/ 609600 w 684865"/>
              <a:gd name="connsiteY12" fmla="*/ 1657350 h 3879850"/>
              <a:gd name="connsiteX13" fmla="*/ 577850 w 684865"/>
              <a:gd name="connsiteY13" fmla="*/ 1689100 h 3879850"/>
              <a:gd name="connsiteX14" fmla="*/ 558800 w 684865"/>
              <a:gd name="connsiteY14" fmla="*/ 1708150 h 3879850"/>
              <a:gd name="connsiteX15" fmla="*/ 539750 w 684865"/>
              <a:gd name="connsiteY15" fmla="*/ 1714500 h 3879850"/>
              <a:gd name="connsiteX16" fmla="*/ 520700 w 684865"/>
              <a:gd name="connsiteY16" fmla="*/ 1727200 h 3879850"/>
              <a:gd name="connsiteX17" fmla="*/ 488950 w 684865"/>
              <a:gd name="connsiteY17" fmla="*/ 1765300 h 3879850"/>
              <a:gd name="connsiteX18" fmla="*/ 476250 w 684865"/>
              <a:gd name="connsiteY18" fmla="*/ 1784350 h 3879850"/>
              <a:gd name="connsiteX19" fmla="*/ 469900 w 684865"/>
              <a:gd name="connsiteY19" fmla="*/ 1803400 h 3879850"/>
              <a:gd name="connsiteX20" fmla="*/ 450850 w 684865"/>
              <a:gd name="connsiteY20" fmla="*/ 1809750 h 3879850"/>
              <a:gd name="connsiteX21" fmla="*/ 400050 w 684865"/>
              <a:gd name="connsiteY21" fmla="*/ 1854200 h 3879850"/>
              <a:gd name="connsiteX22" fmla="*/ 381000 w 684865"/>
              <a:gd name="connsiteY22" fmla="*/ 1866900 h 3879850"/>
              <a:gd name="connsiteX23" fmla="*/ 342900 w 684865"/>
              <a:gd name="connsiteY23" fmla="*/ 1924050 h 3879850"/>
              <a:gd name="connsiteX24" fmla="*/ 317500 w 684865"/>
              <a:gd name="connsiteY24" fmla="*/ 1968500 h 3879850"/>
              <a:gd name="connsiteX25" fmla="*/ 304800 w 684865"/>
              <a:gd name="connsiteY25" fmla="*/ 2006600 h 3879850"/>
              <a:gd name="connsiteX26" fmla="*/ 298450 w 684865"/>
              <a:gd name="connsiteY26" fmla="*/ 2025650 h 3879850"/>
              <a:gd name="connsiteX27" fmla="*/ 266700 w 684865"/>
              <a:gd name="connsiteY27" fmla="*/ 2082800 h 3879850"/>
              <a:gd name="connsiteX28" fmla="*/ 247650 w 684865"/>
              <a:gd name="connsiteY28" fmla="*/ 2089150 h 3879850"/>
              <a:gd name="connsiteX29" fmla="*/ 241300 w 684865"/>
              <a:gd name="connsiteY29" fmla="*/ 2114550 h 3879850"/>
              <a:gd name="connsiteX30" fmla="*/ 228600 w 684865"/>
              <a:gd name="connsiteY30" fmla="*/ 2152650 h 3879850"/>
              <a:gd name="connsiteX31" fmla="*/ 222250 w 684865"/>
              <a:gd name="connsiteY31" fmla="*/ 2171700 h 3879850"/>
              <a:gd name="connsiteX32" fmla="*/ 215900 w 684865"/>
              <a:gd name="connsiteY32" fmla="*/ 2197100 h 3879850"/>
              <a:gd name="connsiteX33" fmla="*/ 203200 w 684865"/>
              <a:gd name="connsiteY33" fmla="*/ 2235200 h 3879850"/>
              <a:gd name="connsiteX34" fmla="*/ 190500 w 684865"/>
              <a:gd name="connsiteY34" fmla="*/ 2432050 h 3879850"/>
              <a:gd name="connsiteX35" fmla="*/ 171450 w 684865"/>
              <a:gd name="connsiteY35" fmla="*/ 2476500 h 3879850"/>
              <a:gd name="connsiteX36" fmla="*/ 165100 w 684865"/>
              <a:gd name="connsiteY36" fmla="*/ 2495550 h 3879850"/>
              <a:gd name="connsiteX37" fmla="*/ 171450 w 684865"/>
              <a:gd name="connsiteY37" fmla="*/ 2692400 h 3879850"/>
              <a:gd name="connsiteX38" fmla="*/ 184150 w 684865"/>
              <a:gd name="connsiteY38" fmla="*/ 2730500 h 3879850"/>
              <a:gd name="connsiteX39" fmla="*/ 196850 w 684865"/>
              <a:gd name="connsiteY39" fmla="*/ 2774950 h 3879850"/>
              <a:gd name="connsiteX40" fmla="*/ 190500 w 684865"/>
              <a:gd name="connsiteY40" fmla="*/ 3035300 h 3879850"/>
              <a:gd name="connsiteX41" fmla="*/ 196850 w 684865"/>
              <a:gd name="connsiteY41" fmla="*/ 3054350 h 3879850"/>
              <a:gd name="connsiteX42" fmla="*/ 209550 w 684865"/>
              <a:gd name="connsiteY42" fmla="*/ 3105150 h 3879850"/>
              <a:gd name="connsiteX43" fmla="*/ 203200 w 684865"/>
              <a:gd name="connsiteY43" fmla="*/ 3162300 h 3879850"/>
              <a:gd name="connsiteX44" fmla="*/ 184150 w 684865"/>
              <a:gd name="connsiteY44" fmla="*/ 3168650 h 3879850"/>
              <a:gd name="connsiteX45" fmla="*/ 165100 w 684865"/>
              <a:gd name="connsiteY45" fmla="*/ 3181350 h 3879850"/>
              <a:gd name="connsiteX46" fmla="*/ 127000 w 684865"/>
              <a:gd name="connsiteY46" fmla="*/ 3251200 h 3879850"/>
              <a:gd name="connsiteX47" fmla="*/ 114300 w 684865"/>
              <a:gd name="connsiteY47" fmla="*/ 3276600 h 3879850"/>
              <a:gd name="connsiteX48" fmla="*/ 107950 w 684865"/>
              <a:gd name="connsiteY48" fmla="*/ 3302000 h 3879850"/>
              <a:gd name="connsiteX49" fmla="*/ 101600 w 684865"/>
              <a:gd name="connsiteY49" fmla="*/ 3321050 h 3879850"/>
              <a:gd name="connsiteX50" fmla="*/ 88900 w 684865"/>
              <a:gd name="connsiteY50" fmla="*/ 3378200 h 3879850"/>
              <a:gd name="connsiteX51" fmla="*/ 63500 w 684865"/>
              <a:gd name="connsiteY51" fmla="*/ 3416300 h 3879850"/>
              <a:gd name="connsiteX52" fmla="*/ 50800 w 684865"/>
              <a:gd name="connsiteY52" fmla="*/ 3435350 h 3879850"/>
              <a:gd name="connsiteX53" fmla="*/ 38100 w 684865"/>
              <a:gd name="connsiteY53" fmla="*/ 3454400 h 3879850"/>
              <a:gd name="connsiteX54" fmla="*/ 25400 w 684865"/>
              <a:gd name="connsiteY54" fmla="*/ 3492500 h 3879850"/>
              <a:gd name="connsiteX55" fmla="*/ 0 w 684865"/>
              <a:gd name="connsiteY55" fmla="*/ 3549650 h 3879850"/>
              <a:gd name="connsiteX56" fmla="*/ 0 w 684865"/>
              <a:gd name="connsiteY56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79450 w 684865"/>
              <a:gd name="connsiteY7" fmla="*/ 1270000 h 3879850"/>
              <a:gd name="connsiteX8" fmla="*/ 660400 w 684865"/>
              <a:gd name="connsiteY8" fmla="*/ 1568450 h 3879850"/>
              <a:gd name="connsiteX9" fmla="*/ 654050 w 684865"/>
              <a:gd name="connsiteY9" fmla="*/ 1625600 h 3879850"/>
              <a:gd name="connsiteX10" fmla="*/ 647700 w 684865"/>
              <a:gd name="connsiteY10" fmla="*/ 1644650 h 3879850"/>
              <a:gd name="connsiteX11" fmla="*/ 609600 w 684865"/>
              <a:gd name="connsiteY11" fmla="*/ 1657350 h 3879850"/>
              <a:gd name="connsiteX12" fmla="*/ 577850 w 684865"/>
              <a:gd name="connsiteY12" fmla="*/ 1689100 h 3879850"/>
              <a:gd name="connsiteX13" fmla="*/ 558800 w 684865"/>
              <a:gd name="connsiteY13" fmla="*/ 1708150 h 3879850"/>
              <a:gd name="connsiteX14" fmla="*/ 539750 w 684865"/>
              <a:gd name="connsiteY14" fmla="*/ 1714500 h 3879850"/>
              <a:gd name="connsiteX15" fmla="*/ 520700 w 684865"/>
              <a:gd name="connsiteY15" fmla="*/ 1727200 h 3879850"/>
              <a:gd name="connsiteX16" fmla="*/ 488950 w 684865"/>
              <a:gd name="connsiteY16" fmla="*/ 1765300 h 3879850"/>
              <a:gd name="connsiteX17" fmla="*/ 476250 w 684865"/>
              <a:gd name="connsiteY17" fmla="*/ 1784350 h 3879850"/>
              <a:gd name="connsiteX18" fmla="*/ 469900 w 684865"/>
              <a:gd name="connsiteY18" fmla="*/ 1803400 h 3879850"/>
              <a:gd name="connsiteX19" fmla="*/ 450850 w 684865"/>
              <a:gd name="connsiteY19" fmla="*/ 1809750 h 3879850"/>
              <a:gd name="connsiteX20" fmla="*/ 400050 w 684865"/>
              <a:gd name="connsiteY20" fmla="*/ 1854200 h 3879850"/>
              <a:gd name="connsiteX21" fmla="*/ 381000 w 684865"/>
              <a:gd name="connsiteY21" fmla="*/ 1866900 h 3879850"/>
              <a:gd name="connsiteX22" fmla="*/ 342900 w 684865"/>
              <a:gd name="connsiteY22" fmla="*/ 1924050 h 3879850"/>
              <a:gd name="connsiteX23" fmla="*/ 317500 w 684865"/>
              <a:gd name="connsiteY23" fmla="*/ 1968500 h 3879850"/>
              <a:gd name="connsiteX24" fmla="*/ 304800 w 684865"/>
              <a:gd name="connsiteY24" fmla="*/ 2006600 h 3879850"/>
              <a:gd name="connsiteX25" fmla="*/ 298450 w 684865"/>
              <a:gd name="connsiteY25" fmla="*/ 2025650 h 3879850"/>
              <a:gd name="connsiteX26" fmla="*/ 266700 w 684865"/>
              <a:gd name="connsiteY26" fmla="*/ 2082800 h 3879850"/>
              <a:gd name="connsiteX27" fmla="*/ 247650 w 684865"/>
              <a:gd name="connsiteY27" fmla="*/ 2089150 h 3879850"/>
              <a:gd name="connsiteX28" fmla="*/ 241300 w 684865"/>
              <a:gd name="connsiteY28" fmla="*/ 2114550 h 3879850"/>
              <a:gd name="connsiteX29" fmla="*/ 228600 w 684865"/>
              <a:gd name="connsiteY29" fmla="*/ 2152650 h 3879850"/>
              <a:gd name="connsiteX30" fmla="*/ 222250 w 684865"/>
              <a:gd name="connsiteY30" fmla="*/ 2171700 h 3879850"/>
              <a:gd name="connsiteX31" fmla="*/ 215900 w 684865"/>
              <a:gd name="connsiteY31" fmla="*/ 2197100 h 3879850"/>
              <a:gd name="connsiteX32" fmla="*/ 203200 w 684865"/>
              <a:gd name="connsiteY32" fmla="*/ 2235200 h 3879850"/>
              <a:gd name="connsiteX33" fmla="*/ 190500 w 684865"/>
              <a:gd name="connsiteY33" fmla="*/ 2432050 h 3879850"/>
              <a:gd name="connsiteX34" fmla="*/ 171450 w 684865"/>
              <a:gd name="connsiteY34" fmla="*/ 2476500 h 3879850"/>
              <a:gd name="connsiteX35" fmla="*/ 165100 w 684865"/>
              <a:gd name="connsiteY35" fmla="*/ 2495550 h 3879850"/>
              <a:gd name="connsiteX36" fmla="*/ 171450 w 684865"/>
              <a:gd name="connsiteY36" fmla="*/ 2692400 h 3879850"/>
              <a:gd name="connsiteX37" fmla="*/ 184150 w 684865"/>
              <a:gd name="connsiteY37" fmla="*/ 2730500 h 3879850"/>
              <a:gd name="connsiteX38" fmla="*/ 196850 w 684865"/>
              <a:gd name="connsiteY38" fmla="*/ 2774950 h 3879850"/>
              <a:gd name="connsiteX39" fmla="*/ 190500 w 684865"/>
              <a:gd name="connsiteY39" fmla="*/ 3035300 h 3879850"/>
              <a:gd name="connsiteX40" fmla="*/ 196850 w 684865"/>
              <a:gd name="connsiteY40" fmla="*/ 3054350 h 3879850"/>
              <a:gd name="connsiteX41" fmla="*/ 209550 w 684865"/>
              <a:gd name="connsiteY41" fmla="*/ 3105150 h 3879850"/>
              <a:gd name="connsiteX42" fmla="*/ 203200 w 684865"/>
              <a:gd name="connsiteY42" fmla="*/ 3162300 h 3879850"/>
              <a:gd name="connsiteX43" fmla="*/ 184150 w 684865"/>
              <a:gd name="connsiteY43" fmla="*/ 3168650 h 3879850"/>
              <a:gd name="connsiteX44" fmla="*/ 165100 w 684865"/>
              <a:gd name="connsiteY44" fmla="*/ 3181350 h 3879850"/>
              <a:gd name="connsiteX45" fmla="*/ 127000 w 684865"/>
              <a:gd name="connsiteY45" fmla="*/ 3251200 h 3879850"/>
              <a:gd name="connsiteX46" fmla="*/ 114300 w 684865"/>
              <a:gd name="connsiteY46" fmla="*/ 3276600 h 3879850"/>
              <a:gd name="connsiteX47" fmla="*/ 107950 w 684865"/>
              <a:gd name="connsiteY47" fmla="*/ 3302000 h 3879850"/>
              <a:gd name="connsiteX48" fmla="*/ 101600 w 684865"/>
              <a:gd name="connsiteY48" fmla="*/ 3321050 h 3879850"/>
              <a:gd name="connsiteX49" fmla="*/ 88900 w 684865"/>
              <a:gd name="connsiteY49" fmla="*/ 3378200 h 3879850"/>
              <a:gd name="connsiteX50" fmla="*/ 63500 w 684865"/>
              <a:gd name="connsiteY50" fmla="*/ 3416300 h 3879850"/>
              <a:gd name="connsiteX51" fmla="*/ 50800 w 684865"/>
              <a:gd name="connsiteY51" fmla="*/ 3435350 h 3879850"/>
              <a:gd name="connsiteX52" fmla="*/ 38100 w 684865"/>
              <a:gd name="connsiteY52" fmla="*/ 3454400 h 3879850"/>
              <a:gd name="connsiteX53" fmla="*/ 25400 w 684865"/>
              <a:gd name="connsiteY53" fmla="*/ 3492500 h 3879850"/>
              <a:gd name="connsiteX54" fmla="*/ 0 w 684865"/>
              <a:gd name="connsiteY54" fmla="*/ 3549650 h 3879850"/>
              <a:gd name="connsiteX55" fmla="*/ 0 w 684865"/>
              <a:gd name="connsiteY55" fmla="*/ 3879850 h 3879850"/>
              <a:gd name="connsiteX0" fmla="*/ 361950 w 684865"/>
              <a:gd name="connsiteY0" fmla="*/ 0 h 3879850"/>
              <a:gd name="connsiteX1" fmla="*/ 374650 w 684865"/>
              <a:gd name="connsiteY1" fmla="*/ 0 h 3879850"/>
              <a:gd name="connsiteX2" fmla="*/ 342900 w 684865"/>
              <a:gd name="connsiteY2" fmla="*/ 241300 h 3879850"/>
              <a:gd name="connsiteX3" fmla="*/ 476250 w 684865"/>
              <a:gd name="connsiteY3" fmla="*/ 374650 h 3879850"/>
              <a:gd name="connsiteX4" fmla="*/ 539750 w 684865"/>
              <a:gd name="connsiteY4" fmla="*/ 558800 h 3879850"/>
              <a:gd name="connsiteX5" fmla="*/ 561975 w 684865"/>
              <a:gd name="connsiteY5" fmla="*/ 831850 h 3879850"/>
              <a:gd name="connsiteX6" fmla="*/ 615950 w 684865"/>
              <a:gd name="connsiteY6" fmla="*/ 1009650 h 3879850"/>
              <a:gd name="connsiteX7" fmla="*/ 684865 w 684865"/>
              <a:gd name="connsiteY7" fmla="*/ 1270000 h 3879850"/>
              <a:gd name="connsiteX8" fmla="*/ 660400 w 684865"/>
              <a:gd name="connsiteY8" fmla="*/ 1568450 h 3879850"/>
              <a:gd name="connsiteX9" fmla="*/ 654050 w 684865"/>
              <a:gd name="connsiteY9" fmla="*/ 1625600 h 3879850"/>
              <a:gd name="connsiteX10" fmla="*/ 647700 w 684865"/>
              <a:gd name="connsiteY10" fmla="*/ 1644650 h 3879850"/>
              <a:gd name="connsiteX11" fmla="*/ 609600 w 684865"/>
              <a:gd name="connsiteY11" fmla="*/ 1657350 h 3879850"/>
              <a:gd name="connsiteX12" fmla="*/ 577850 w 684865"/>
              <a:gd name="connsiteY12" fmla="*/ 1689100 h 3879850"/>
              <a:gd name="connsiteX13" fmla="*/ 558800 w 684865"/>
              <a:gd name="connsiteY13" fmla="*/ 1708150 h 3879850"/>
              <a:gd name="connsiteX14" fmla="*/ 539750 w 684865"/>
              <a:gd name="connsiteY14" fmla="*/ 1714500 h 3879850"/>
              <a:gd name="connsiteX15" fmla="*/ 520700 w 684865"/>
              <a:gd name="connsiteY15" fmla="*/ 1727200 h 3879850"/>
              <a:gd name="connsiteX16" fmla="*/ 488950 w 684865"/>
              <a:gd name="connsiteY16" fmla="*/ 1765300 h 3879850"/>
              <a:gd name="connsiteX17" fmla="*/ 476250 w 684865"/>
              <a:gd name="connsiteY17" fmla="*/ 1784350 h 3879850"/>
              <a:gd name="connsiteX18" fmla="*/ 469900 w 684865"/>
              <a:gd name="connsiteY18" fmla="*/ 1803400 h 3879850"/>
              <a:gd name="connsiteX19" fmla="*/ 450850 w 684865"/>
              <a:gd name="connsiteY19" fmla="*/ 1809750 h 3879850"/>
              <a:gd name="connsiteX20" fmla="*/ 400050 w 684865"/>
              <a:gd name="connsiteY20" fmla="*/ 1854200 h 3879850"/>
              <a:gd name="connsiteX21" fmla="*/ 381000 w 684865"/>
              <a:gd name="connsiteY21" fmla="*/ 1866900 h 3879850"/>
              <a:gd name="connsiteX22" fmla="*/ 342900 w 684865"/>
              <a:gd name="connsiteY22" fmla="*/ 1924050 h 3879850"/>
              <a:gd name="connsiteX23" fmla="*/ 317500 w 684865"/>
              <a:gd name="connsiteY23" fmla="*/ 1968500 h 3879850"/>
              <a:gd name="connsiteX24" fmla="*/ 304800 w 684865"/>
              <a:gd name="connsiteY24" fmla="*/ 2006600 h 3879850"/>
              <a:gd name="connsiteX25" fmla="*/ 298450 w 684865"/>
              <a:gd name="connsiteY25" fmla="*/ 2025650 h 3879850"/>
              <a:gd name="connsiteX26" fmla="*/ 266700 w 684865"/>
              <a:gd name="connsiteY26" fmla="*/ 2082800 h 3879850"/>
              <a:gd name="connsiteX27" fmla="*/ 247650 w 684865"/>
              <a:gd name="connsiteY27" fmla="*/ 2089150 h 3879850"/>
              <a:gd name="connsiteX28" fmla="*/ 241300 w 684865"/>
              <a:gd name="connsiteY28" fmla="*/ 2114550 h 3879850"/>
              <a:gd name="connsiteX29" fmla="*/ 228600 w 684865"/>
              <a:gd name="connsiteY29" fmla="*/ 2152650 h 3879850"/>
              <a:gd name="connsiteX30" fmla="*/ 222250 w 684865"/>
              <a:gd name="connsiteY30" fmla="*/ 2171700 h 3879850"/>
              <a:gd name="connsiteX31" fmla="*/ 215900 w 684865"/>
              <a:gd name="connsiteY31" fmla="*/ 2197100 h 3879850"/>
              <a:gd name="connsiteX32" fmla="*/ 203200 w 684865"/>
              <a:gd name="connsiteY32" fmla="*/ 2235200 h 3879850"/>
              <a:gd name="connsiteX33" fmla="*/ 190500 w 684865"/>
              <a:gd name="connsiteY33" fmla="*/ 2432050 h 3879850"/>
              <a:gd name="connsiteX34" fmla="*/ 171450 w 684865"/>
              <a:gd name="connsiteY34" fmla="*/ 2476500 h 3879850"/>
              <a:gd name="connsiteX35" fmla="*/ 165100 w 684865"/>
              <a:gd name="connsiteY35" fmla="*/ 2495550 h 3879850"/>
              <a:gd name="connsiteX36" fmla="*/ 171450 w 684865"/>
              <a:gd name="connsiteY36" fmla="*/ 2692400 h 3879850"/>
              <a:gd name="connsiteX37" fmla="*/ 184150 w 684865"/>
              <a:gd name="connsiteY37" fmla="*/ 2730500 h 3879850"/>
              <a:gd name="connsiteX38" fmla="*/ 196850 w 684865"/>
              <a:gd name="connsiteY38" fmla="*/ 2774950 h 3879850"/>
              <a:gd name="connsiteX39" fmla="*/ 190500 w 684865"/>
              <a:gd name="connsiteY39" fmla="*/ 3035300 h 3879850"/>
              <a:gd name="connsiteX40" fmla="*/ 196850 w 684865"/>
              <a:gd name="connsiteY40" fmla="*/ 3054350 h 3879850"/>
              <a:gd name="connsiteX41" fmla="*/ 209550 w 684865"/>
              <a:gd name="connsiteY41" fmla="*/ 3105150 h 3879850"/>
              <a:gd name="connsiteX42" fmla="*/ 203200 w 684865"/>
              <a:gd name="connsiteY42" fmla="*/ 3162300 h 3879850"/>
              <a:gd name="connsiteX43" fmla="*/ 184150 w 684865"/>
              <a:gd name="connsiteY43" fmla="*/ 3168650 h 3879850"/>
              <a:gd name="connsiteX44" fmla="*/ 165100 w 684865"/>
              <a:gd name="connsiteY44" fmla="*/ 3181350 h 3879850"/>
              <a:gd name="connsiteX45" fmla="*/ 127000 w 684865"/>
              <a:gd name="connsiteY45" fmla="*/ 3251200 h 3879850"/>
              <a:gd name="connsiteX46" fmla="*/ 114300 w 684865"/>
              <a:gd name="connsiteY46" fmla="*/ 3276600 h 3879850"/>
              <a:gd name="connsiteX47" fmla="*/ 107950 w 684865"/>
              <a:gd name="connsiteY47" fmla="*/ 3302000 h 3879850"/>
              <a:gd name="connsiteX48" fmla="*/ 101600 w 684865"/>
              <a:gd name="connsiteY48" fmla="*/ 3321050 h 3879850"/>
              <a:gd name="connsiteX49" fmla="*/ 88900 w 684865"/>
              <a:gd name="connsiteY49" fmla="*/ 3378200 h 3879850"/>
              <a:gd name="connsiteX50" fmla="*/ 63500 w 684865"/>
              <a:gd name="connsiteY50" fmla="*/ 3416300 h 3879850"/>
              <a:gd name="connsiteX51" fmla="*/ 50800 w 684865"/>
              <a:gd name="connsiteY51" fmla="*/ 3435350 h 3879850"/>
              <a:gd name="connsiteX52" fmla="*/ 38100 w 684865"/>
              <a:gd name="connsiteY52" fmla="*/ 3454400 h 3879850"/>
              <a:gd name="connsiteX53" fmla="*/ 25400 w 684865"/>
              <a:gd name="connsiteY53" fmla="*/ 3492500 h 3879850"/>
              <a:gd name="connsiteX54" fmla="*/ 0 w 684865"/>
              <a:gd name="connsiteY54" fmla="*/ 3549650 h 3879850"/>
              <a:gd name="connsiteX55" fmla="*/ 0 w 684865"/>
              <a:gd name="connsiteY55" fmla="*/ 3879850 h 3879850"/>
              <a:gd name="connsiteX0" fmla="*/ 361950 w 687917"/>
              <a:gd name="connsiteY0" fmla="*/ 0 h 3879850"/>
              <a:gd name="connsiteX1" fmla="*/ 374650 w 687917"/>
              <a:gd name="connsiteY1" fmla="*/ 0 h 3879850"/>
              <a:gd name="connsiteX2" fmla="*/ 342900 w 687917"/>
              <a:gd name="connsiteY2" fmla="*/ 241300 h 3879850"/>
              <a:gd name="connsiteX3" fmla="*/ 476250 w 687917"/>
              <a:gd name="connsiteY3" fmla="*/ 374650 h 3879850"/>
              <a:gd name="connsiteX4" fmla="*/ 539750 w 687917"/>
              <a:gd name="connsiteY4" fmla="*/ 558800 h 3879850"/>
              <a:gd name="connsiteX5" fmla="*/ 561975 w 687917"/>
              <a:gd name="connsiteY5" fmla="*/ 831850 h 3879850"/>
              <a:gd name="connsiteX6" fmla="*/ 615950 w 687917"/>
              <a:gd name="connsiteY6" fmla="*/ 1009650 h 3879850"/>
              <a:gd name="connsiteX7" fmla="*/ 684865 w 687917"/>
              <a:gd name="connsiteY7" fmla="*/ 1270000 h 3879850"/>
              <a:gd name="connsiteX8" fmla="*/ 660400 w 687917"/>
              <a:gd name="connsiteY8" fmla="*/ 1568450 h 3879850"/>
              <a:gd name="connsiteX9" fmla="*/ 654050 w 687917"/>
              <a:gd name="connsiteY9" fmla="*/ 1625600 h 3879850"/>
              <a:gd name="connsiteX10" fmla="*/ 647700 w 687917"/>
              <a:gd name="connsiteY10" fmla="*/ 1644650 h 3879850"/>
              <a:gd name="connsiteX11" fmla="*/ 609600 w 687917"/>
              <a:gd name="connsiteY11" fmla="*/ 1657350 h 3879850"/>
              <a:gd name="connsiteX12" fmla="*/ 577850 w 687917"/>
              <a:gd name="connsiteY12" fmla="*/ 1689100 h 3879850"/>
              <a:gd name="connsiteX13" fmla="*/ 558800 w 687917"/>
              <a:gd name="connsiteY13" fmla="*/ 1708150 h 3879850"/>
              <a:gd name="connsiteX14" fmla="*/ 539750 w 687917"/>
              <a:gd name="connsiteY14" fmla="*/ 1714500 h 3879850"/>
              <a:gd name="connsiteX15" fmla="*/ 520700 w 687917"/>
              <a:gd name="connsiteY15" fmla="*/ 1727200 h 3879850"/>
              <a:gd name="connsiteX16" fmla="*/ 488950 w 687917"/>
              <a:gd name="connsiteY16" fmla="*/ 1765300 h 3879850"/>
              <a:gd name="connsiteX17" fmla="*/ 476250 w 687917"/>
              <a:gd name="connsiteY17" fmla="*/ 1784350 h 3879850"/>
              <a:gd name="connsiteX18" fmla="*/ 469900 w 687917"/>
              <a:gd name="connsiteY18" fmla="*/ 1803400 h 3879850"/>
              <a:gd name="connsiteX19" fmla="*/ 450850 w 687917"/>
              <a:gd name="connsiteY19" fmla="*/ 1809750 h 3879850"/>
              <a:gd name="connsiteX20" fmla="*/ 400050 w 687917"/>
              <a:gd name="connsiteY20" fmla="*/ 1854200 h 3879850"/>
              <a:gd name="connsiteX21" fmla="*/ 381000 w 687917"/>
              <a:gd name="connsiteY21" fmla="*/ 1866900 h 3879850"/>
              <a:gd name="connsiteX22" fmla="*/ 342900 w 687917"/>
              <a:gd name="connsiteY22" fmla="*/ 1924050 h 3879850"/>
              <a:gd name="connsiteX23" fmla="*/ 317500 w 687917"/>
              <a:gd name="connsiteY23" fmla="*/ 1968500 h 3879850"/>
              <a:gd name="connsiteX24" fmla="*/ 304800 w 687917"/>
              <a:gd name="connsiteY24" fmla="*/ 2006600 h 3879850"/>
              <a:gd name="connsiteX25" fmla="*/ 298450 w 687917"/>
              <a:gd name="connsiteY25" fmla="*/ 2025650 h 3879850"/>
              <a:gd name="connsiteX26" fmla="*/ 266700 w 687917"/>
              <a:gd name="connsiteY26" fmla="*/ 2082800 h 3879850"/>
              <a:gd name="connsiteX27" fmla="*/ 247650 w 687917"/>
              <a:gd name="connsiteY27" fmla="*/ 2089150 h 3879850"/>
              <a:gd name="connsiteX28" fmla="*/ 241300 w 687917"/>
              <a:gd name="connsiteY28" fmla="*/ 2114550 h 3879850"/>
              <a:gd name="connsiteX29" fmla="*/ 228600 w 687917"/>
              <a:gd name="connsiteY29" fmla="*/ 2152650 h 3879850"/>
              <a:gd name="connsiteX30" fmla="*/ 222250 w 687917"/>
              <a:gd name="connsiteY30" fmla="*/ 2171700 h 3879850"/>
              <a:gd name="connsiteX31" fmla="*/ 215900 w 687917"/>
              <a:gd name="connsiteY31" fmla="*/ 2197100 h 3879850"/>
              <a:gd name="connsiteX32" fmla="*/ 203200 w 687917"/>
              <a:gd name="connsiteY32" fmla="*/ 2235200 h 3879850"/>
              <a:gd name="connsiteX33" fmla="*/ 190500 w 687917"/>
              <a:gd name="connsiteY33" fmla="*/ 2432050 h 3879850"/>
              <a:gd name="connsiteX34" fmla="*/ 171450 w 687917"/>
              <a:gd name="connsiteY34" fmla="*/ 2476500 h 3879850"/>
              <a:gd name="connsiteX35" fmla="*/ 165100 w 687917"/>
              <a:gd name="connsiteY35" fmla="*/ 2495550 h 3879850"/>
              <a:gd name="connsiteX36" fmla="*/ 171450 w 687917"/>
              <a:gd name="connsiteY36" fmla="*/ 2692400 h 3879850"/>
              <a:gd name="connsiteX37" fmla="*/ 184150 w 687917"/>
              <a:gd name="connsiteY37" fmla="*/ 2730500 h 3879850"/>
              <a:gd name="connsiteX38" fmla="*/ 196850 w 687917"/>
              <a:gd name="connsiteY38" fmla="*/ 2774950 h 3879850"/>
              <a:gd name="connsiteX39" fmla="*/ 190500 w 687917"/>
              <a:gd name="connsiteY39" fmla="*/ 3035300 h 3879850"/>
              <a:gd name="connsiteX40" fmla="*/ 196850 w 687917"/>
              <a:gd name="connsiteY40" fmla="*/ 3054350 h 3879850"/>
              <a:gd name="connsiteX41" fmla="*/ 209550 w 687917"/>
              <a:gd name="connsiteY41" fmla="*/ 3105150 h 3879850"/>
              <a:gd name="connsiteX42" fmla="*/ 203200 w 687917"/>
              <a:gd name="connsiteY42" fmla="*/ 3162300 h 3879850"/>
              <a:gd name="connsiteX43" fmla="*/ 184150 w 687917"/>
              <a:gd name="connsiteY43" fmla="*/ 3168650 h 3879850"/>
              <a:gd name="connsiteX44" fmla="*/ 165100 w 687917"/>
              <a:gd name="connsiteY44" fmla="*/ 3181350 h 3879850"/>
              <a:gd name="connsiteX45" fmla="*/ 127000 w 687917"/>
              <a:gd name="connsiteY45" fmla="*/ 3251200 h 3879850"/>
              <a:gd name="connsiteX46" fmla="*/ 114300 w 687917"/>
              <a:gd name="connsiteY46" fmla="*/ 3276600 h 3879850"/>
              <a:gd name="connsiteX47" fmla="*/ 107950 w 687917"/>
              <a:gd name="connsiteY47" fmla="*/ 3302000 h 3879850"/>
              <a:gd name="connsiteX48" fmla="*/ 101600 w 687917"/>
              <a:gd name="connsiteY48" fmla="*/ 3321050 h 3879850"/>
              <a:gd name="connsiteX49" fmla="*/ 88900 w 687917"/>
              <a:gd name="connsiteY49" fmla="*/ 3378200 h 3879850"/>
              <a:gd name="connsiteX50" fmla="*/ 63500 w 687917"/>
              <a:gd name="connsiteY50" fmla="*/ 3416300 h 3879850"/>
              <a:gd name="connsiteX51" fmla="*/ 50800 w 687917"/>
              <a:gd name="connsiteY51" fmla="*/ 3435350 h 3879850"/>
              <a:gd name="connsiteX52" fmla="*/ 38100 w 687917"/>
              <a:gd name="connsiteY52" fmla="*/ 3454400 h 3879850"/>
              <a:gd name="connsiteX53" fmla="*/ 25400 w 687917"/>
              <a:gd name="connsiteY53" fmla="*/ 3492500 h 3879850"/>
              <a:gd name="connsiteX54" fmla="*/ 0 w 687917"/>
              <a:gd name="connsiteY54" fmla="*/ 3549650 h 3879850"/>
              <a:gd name="connsiteX55" fmla="*/ 0 w 687917"/>
              <a:gd name="connsiteY55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60400 w 706023"/>
              <a:gd name="connsiteY8" fmla="*/ 1568450 h 3879850"/>
              <a:gd name="connsiteX9" fmla="*/ 654050 w 706023"/>
              <a:gd name="connsiteY9" fmla="*/ 1625600 h 3879850"/>
              <a:gd name="connsiteX10" fmla="*/ 647700 w 706023"/>
              <a:gd name="connsiteY10" fmla="*/ 1644650 h 3879850"/>
              <a:gd name="connsiteX11" fmla="*/ 609600 w 706023"/>
              <a:gd name="connsiteY11" fmla="*/ 1657350 h 3879850"/>
              <a:gd name="connsiteX12" fmla="*/ 577850 w 706023"/>
              <a:gd name="connsiteY12" fmla="*/ 1689100 h 3879850"/>
              <a:gd name="connsiteX13" fmla="*/ 558800 w 706023"/>
              <a:gd name="connsiteY13" fmla="*/ 1708150 h 3879850"/>
              <a:gd name="connsiteX14" fmla="*/ 539750 w 706023"/>
              <a:gd name="connsiteY14" fmla="*/ 1714500 h 3879850"/>
              <a:gd name="connsiteX15" fmla="*/ 520700 w 706023"/>
              <a:gd name="connsiteY15" fmla="*/ 1727200 h 3879850"/>
              <a:gd name="connsiteX16" fmla="*/ 488950 w 706023"/>
              <a:gd name="connsiteY16" fmla="*/ 1765300 h 3879850"/>
              <a:gd name="connsiteX17" fmla="*/ 476250 w 706023"/>
              <a:gd name="connsiteY17" fmla="*/ 1784350 h 3879850"/>
              <a:gd name="connsiteX18" fmla="*/ 469900 w 706023"/>
              <a:gd name="connsiteY18" fmla="*/ 1803400 h 3879850"/>
              <a:gd name="connsiteX19" fmla="*/ 450850 w 706023"/>
              <a:gd name="connsiteY19" fmla="*/ 1809750 h 3879850"/>
              <a:gd name="connsiteX20" fmla="*/ 400050 w 706023"/>
              <a:gd name="connsiteY20" fmla="*/ 1854200 h 3879850"/>
              <a:gd name="connsiteX21" fmla="*/ 381000 w 706023"/>
              <a:gd name="connsiteY21" fmla="*/ 1866900 h 3879850"/>
              <a:gd name="connsiteX22" fmla="*/ 342900 w 706023"/>
              <a:gd name="connsiteY22" fmla="*/ 1924050 h 3879850"/>
              <a:gd name="connsiteX23" fmla="*/ 317500 w 706023"/>
              <a:gd name="connsiteY23" fmla="*/ 1968500 h 3879850"/>
              <a:gd name="connsiteX24" fmla="*/ 304800 w 706023"/>
              <a:gd name="connsiteY24" fmla="*/ 2006600 h 3879850"/>
              <a:gd name="connsiteX25" fmla="*/ 298450 w 706023"/>
              <a:gd name="connsiteY25" fmla="*/ 2025650 h 3879850"/>
              <a:gd name="connsiteX26" fmla="*/ 266700 w 706023"/>
              <a:gd name="connsiteY26" fmla="*/ 2082800 h 3879850"/>
              <a:gd name="connsiteX27" fmla="*/ 247650 w 706023"/>
              <a:gd name="connsiteY27" fmla="*/ 2089150 h 3879850"/>
              <a:gd name="connsiteX28" fmla="*/ 241300 w 706023"/>
              <a:gd name="connsiteY28" fmla="*/ 2114550 h 3879850"/>
              <a:gd name="connsiteX29" fmla="*/ 228600 w 706023"/>
              <a:gd name="connsiteY29" fmla="*/ 2152650 h 3879850"/>
              <a:gd name="connsiteX30" fmla="*/ 222250 w 706023"/>
              <a:gd name="connsiteY30" fmla="*/ 2171700 h 3879850"/>
              <a:gd name="connsiteX31" fmla="*/ 215900 w 706023"/>
              <a:gd name="connsiteY31" fmla="*/ 2197100 h 3879850"/>
              <a:gd name="connsiteX32" fmla="*/ 203200 w 706023"/>
              <a:gd name="connsiteY32" fmla="*/ 2235200 h 3879850"/>
              <a:gd name="connsiteX33" fmla="*/ 190500 w 706023"/>
              <a:gd name="connsiteY33" fmla="*/ 2432050 h 3879850"/>
              <a:gd name="connsiteX34" fmla="*/ 171450 w 706023"/>
              <a:gd name="connsiteY34" fmla="*/ 2476500 h 3879850"/>
              <a:gd name="connsiteX35" fmla="*/ 165100 w 706023"/>
              <a:gd name="connsiteY35" fmla="*/ 2495550 h 3879850"/>
              <a:gd name="connsiteX36" fmla="*/ 171450 w 706023"/>
              <a:gd name="connsiteY36" fmla="*/ 2692400 h 3879850"/>
              <a:gd name="connsiteX37" fmla="*/ 184150 w 706023"/>
              <a:gd name="connsiteY37" fmla="*/ 2730500 h 3879850"/>
              <a:gd name="connsiteX38" fmla="*/ 196850 w 706023"/>
              <a:gd name="connsiteY38" fmla="*/ 2774950 h 3879850"/>
              <a:gd name="connsiteX39" fmla="*/ 190500 w 706023"/>
              <a:gd name="connsiteY39" fmla="*/ 3035300 h 3879850"/>
              <a:gd name="connsiteX40" fmla="*/ 196850 w 706023"/>
              <a:gd name="connsiteY40" fmla="*/ 3054350 h 3879850"/>
              <a:gd name="connsiteX41" fmla="*/ 209550 w 706023"/>
              <a:gd name="connsiteY41" fmla="*/ 3105150 h 3879850"/>
              <a:gd name="connsiteX42" fmla="*/ 203200 w 706023"/>
              <a:gd name="connsiteY42" fmla="*/ 3162300 h 3879850"/>
              <a:gd name="connsiteX43" fmla="*/ 184150 w 706023"/>
              <a:gd name="connsiteY43" fmla="*/ 3168650 h 3879850"/>
              <a:gd name="connsiteX44" fmla="*/ 165100 w 706023"/>
              <a:gd name="connsiteY44" fmla="*/ 3181350 h 3879850"/>
              <a:gd name="connsiteX45" fmla="*/ 127000 w 706023"/>
              <a:gd name="connsiteY45" fmla="*/ 3251200 h 3879850"/>
              <a:gd name="connsiteX46" fmla="*/ 114300 w 706023"/>
              <a:gd name="connsiteY46" fmla="*/ 3276600 h 3879850"/>
              <a:gd name="connsiteX47" fmla="*/ 107950 w 706023"/>
              <a:gd name="connsiteY47" fmla="*/ 3302000 h 3879850"/>
              <a:gd name="connsiteX48" fmla="*/ 101600 w 706023"/>
              <a:gd name="connsiteY48" fmla="*/ 3321050 h 3879850"/>
              <a:gd name="connsiteX49" fmla="*/ 88900 w 706023"/>
              <a:gd name="connsiteY49" fmla="*/ 3378200 h 3879850"/>
              <a:gd name="connsiteX50" fmla="*/ 63500 w 706023"/>
              <a:gd name="connsiteY50" fmla="*/ 3416300 h 3879850"/>
              <a:gd name="connsiteX51" fmla="*/ 50800 w 706023"/>
              <a:gd name="connsiteY51" fmla="*/ 3435350 h 3879850"/>
              <a:gd name="connsiteX52" fmla="*/ 38100 w 706023"/>
              <a:gd name="connsiteY52" fmla="*/ 3454400 h 3879850"/>
              <a:gd name="connsiteX53" fmla="*/ 25400 w 706023"/>
              <a:gd name="connsiteY53" fmla="*/ 3492500 h 3879850"/>
              <a:gd name="connsiteX54" fmla="*/ 0 w 706023"/>
              <a:gd name="connsiteY54" fmla="*/ 3549650 h 3879850"/>
              <a:gd name="connsiteX55" fmla="*/ 0 w 706023"/>
              <a:gd name="connsiteY55" fmla="*/ 3879850 h 3879850"/>
              <a:gd name="connsiteX0" fmla="*/ 361950 w 730488"/>
              <a:gd name="connsiteY0" fmla="*/ 0 h 3879850"/>
              <a:gd name="connsiteX1" fmla="*/ 374650 w 730488"/>
              <a:gd name="connsiteY1" fmla="*/ 0 h 3879850"/>
              <a:gd name="connsiteX2" fmla="*/ 342900 w 730488"/>
              <a:gd name="connsiteY2" fmla="*/ 241300 h 3879850"/>
              <a:gd name="connsiteX3" fmla="*/ 476250 w 730488"/>
              <a:gd name="connsiteY3" fmla="*/ 374650 h 3879850"/>
              <a:gd name="connsiteX4" fmla="*/ 539750 w 730488"/>
              <a:gd name="connsiteY4" fmla="*/ 558800 h 3879850"/>
              <a:gd name="connsiteX5" fmla="*/ 561975 w 730488"/>
              <a:gd name="connsiteY5" fmla="*/ 831850 h 3879850"/>
              <a:gd name="connsiteX6" fmla="*/ 615950 w 730488"/>
              <a:gd name="connsiteY6" fmla="*/ 1009650 h 3879850"/>
              <a:gd name="connsiteX7" fmla="*/ 684865 w 730488"/>
              <a:gd name="connsiteY7" fmla="*/ 1270000 h 3879850"/>
              <a:gd name="connsiteX8" fmla="*/ 706023 w 730488"/>
              <a:gd name="connsiteY8" fmla="*/ 1587500 h 3879850"/>
              <a:gd name="connsiteX9" fmla="*/ 654050 w 730488"/>
              <a:gd name="connsiteY9" fmla="*/ 1625600 h 3879850"/>
              <a:gd name="connsiteX10" fmla="*/ 647700 w 730488"/>
              <a:gd name="connsiteY10" fmla="*/ 1644650 h 3879850"/>
              <a:gd name="connsiteX11" fmla="*/ 609600 w 730488"/>
              <a:gd name="connsiteY11" fmla="*/ 1657350 h 3879850"/>
              <a:gd name="connsiteX12" fmla="*/ 577850 w 730488"/>
              <a:gd name="connsiteY12" fmla="*/ 1689100 h 3879850"/>
              <a:gd name="connsiteX13" fmla="*/ 558800 w 730488"/>
              <a:gd name="connsiteY13" fmla="*/ 1708150 h 3879850"/>
              <a:gd name="connsiteX14" fmla="*/ 539750 w 730488"/>
              <a:gd name="connsiteY14" fmla="*/ 1714500 h 3879850"/>
              <a:gd name="connsiteX15" fmla="*/ 520700 w 730488"/>
              <a:gd name="connsiteY15" fmla="*/ 1727200 h 3879850"/>
              <a:gd name="connsiteX16" fmla="*/ 488950 w 730488"/>
              <a:gd name="connsiteY16" fmla="*/ 1765300 h 3879850"/>
              <a:gd name="connsiteX17" fmla="*/ 476250 w 730488"/>
              <a:gd name="connsiteY17" fmla="*/ 1784350 h 3879850"/>
              <a:gd name="connsiteX18" fmla="*/ 469900 w 730488"/>
              <a:gd name="connsiteY18" fmla="*/ 1803400 h 3879850"/>
              <a:gd name="connsiteX19" fmla="*/ 450850 w 730488"/>
              <a:gd name="connsiteY19" fmla="*/ 1809750 h 3879850"/>
              <a:gd name="connsiteX20" fmla="*/ 400050 w 730488"/>
              <a:gd name="connsiteY20" fmla="*/ 1854200 h 3879850"/>
              <a:gd name="connsiteX21" fmla="*/ 381000 w 730488"/>
              <a:gd name="connsiteY21" fmla="*/ 1866900 h 3879850"/>
              <a:gd name="connsiteX22" fmla="*/ 342900 w 730488"/>
              <a:gd name="connsiteY22" fmla="*/ 1924050 h 3879850"/>
              <a:gd name="connsiteX23" fmla="*/ 317500 w 730488"/>
              <a:gd name="connsiteY23" fmla="*/ 1968500 h 3879850"/>
              <a:gd name="connsiteX24" fmla="*/ 304800 w 730488"/>
              <a:gd name="connsiteY24" fmla="*/ 2006600 h 3879850"/>
              <a:gd name="connsiteX25" fmla="*/ 298450 w 730488"/>
              <a:gd name="connsiteY25" fmla="*/ 2025650 h 3879850"/>
              <a:gd name="connsiteX26" fmla="*/ 266700 w 730488"/>
              <a:gd name="connsiteY26" fmla="*/ 2082800 h 3879850"/>
              <a:gd name="connsiteX27" fmla="*/ 247650 w 730488"/>
              <a:gd name="connsiteY27" fmla="*/ 2089150 h 3879850"/>
              <a:gd name="connsiteX28" fmla="*/ 241300 w 730488"/>
              <a:gd name="connsiteY28" fmla="*/ 2114550 h 3879850"/>
              <a:gd name="connsiteX29" fmla="*/ 228600 w 730488"/>
              <a:gd name="connsiteY29" fmla="*/ 2152650 h 3879850"/>
              <a:gd name="connsiteX30" fmla="*/ 222250 w 730488"/>
              <a:gd name="connsiteY30" fmla="*/ 2171700 h 3879850"/>
              <a:gd name="connsiteX31" fmla="*/ 215900 w 730488"/>
              <a:gd name="connsiteY31" fmla="*/ 2197100 h 3879850"/>
              <a:gd name="connsiteX32" fmla="*/ 203200 w 730488"/>
              <a:gd name="connsiteY32" fmla="*/ 2235200 h 3879850"/>
              <a:gd name="connsiteX33" fmla="*/ 190500 w 730488"/>
              <a:gd name="connsiteY33" fmla="*/ 2432050 h 3879850"/>
              <a:gd name="connsiteX34" fmla="*/ 171450 w 730488"/>
              <a:gd name="connsiteY34" fmla="*/ 2476500 h 3879850"/>
              <a:gd name="connsiteX35" fmla="*/ 165100 w 730488"/>
              <a:gd name="connsiteY35" fmla="*/ 2495550 h 3879850"/>
              <a:gd name="connsiteX36" fmla="*/ 171450 w 730488"/>
              <a:gd name="connsiteY36" fmla="*/ 2692400 h 3879850"/>
              <a:gd name="connsiteX37" fmla="*/ 184150 w 730488"/>
              <a:gd name="connsiteY37" fmla="*/ 2730500 h 3879850"/>
              <a:gd name="connsiteX38" fmla="*/ 196850 w 730488"/>
              <a:gd name="connsiteY38" fmla="*/ 2774950 h 3879850"/>
              <a:gd name="connsiteX39" fmla="*/ 190500 w 730488"/>
              <a:gd name="connsiteY39" fmla="*/ 3035300 h 3879850"/>
              <a:gd name="connsiteX40" fmla="*/ 196850 w 730488"/>
              <a:gd name="connsiteY40" fmla="*/ 3054350 h 3879850"/>
              <a:gd name="connsiteX41" fmla="*/ 209550 w 730488"/>
              <a:gd name="connsiteY41" fmla="*/ 3105150 h 3879850"/>
              <a:gd name="connsiteX42" fmla="*/ 203200 w 730488"/>
              <a:gd name="connsiteY42" fmla="*/ 3162300 h 3879850"/>
              <a:gd name="connsiteX43" fmla="*/ 184150 w 730488"/>
              <a:gd name="connsiteY43" fmla="*/ 3168650 h 3879850"/>
              <a:gd name="connsiteX44" fmla="*/ 165100 w 730488"/>
              <a:gd name="connsiteY44" fmla="*/ 3181350 h 3879850"/>
              <a:gd name="connsiteX45" fmla="*/ 127000 w 730488"/>
              <a:gd name="connsiteY45" fmla="*/ 3251200 h 3879850"/>
              <a:gd name="connsiteX46" fmla="*/ 114300 w 730488"/>
              <a:gd name="connsiteY46" fmla="*/ 3276600 h 3879850"/>
              <a:gd name="connsiteX47" fmla="*/ 107950 w 730488"/>
              <a:gd name="connsiteY47" fmla="*/ 3302000 h 3879850"/>
              <a:gd name="connsiteX48" fmla="*/ 101600 w 730488"/>
              <a:gd name="connsiteY48" fmla="*/ 3321050 h 3879850"/>
              <a:gd name="connsiteX49" fmla="*/ 88900 w 730488"/>
              <a:gd name="connsiteY49" fmla="*/ 3378200 h 3879850"/>
              <a:gd name="connsiteX50" fmla="*/ 63500 w 730488"/>
              <a:gd name="connsiteY50" fmla="*/ 3416300 h 3879850"/>
              <a:gd name="connsiteX51" fmla="*/ 50800 w 730488"/>
              <a:gd name="connsiteY51" fmla="*/ 3435350 h 3879850"/>
              <a:gd name="connsiteX52" fmla="*/ 38100 w 730488"/>
              <a:gd name="connsiteY52" fmla="*/ 3454400 h 3879850"/>
              <a:gd name="connsiteX53" fmla="*/ 25400 w 730488"/>
              <a:gd name="connsiteY53" fmla="*/ 3492500 h 3879850"/>
              <a:gd name="connsiteX54" fmla="*/ 0 w 730488"/>
              <a:gd name="connsiteY54" fmla="*/ 3549650 h 3879850"/>
              <a:gd name="connsiteX55" fmla="*/ 0 w 730488"/>
              <a:gd name="connsiteY55" fmla="*/ 3879850 h 3879850"/>
              <a:gd name="connsiteX0" fmla="*/ 361950 w 730488"/>
              <a:gd name="connsiteY0" fmla="*/ 0 h 3879850"/>
              <a:gd name="connsiteX1" fmla="*/ 374650 w 730488"/>
              <a:gd name="connsiteY1" fmla="*/ 0 h 3879850"/>
              <a:gd name="connsiteX2" fmla="*/ 342900 w 730488"/>
              <a:gd name="connsiteY2" fmla="*/ 241300 h 3879850"/>
              <a:gd name="connsiteX3" fmla="*/ 476250 w 730488"/>
              <a:gd name="connsiteY3" fmla="*/ 374650 h 3879850"/>
              <a:gd name="connsiteX4" fmla="*/ 539750 w 730488"/>
              <a:gd name="connsiteY4" fmla="*/ 558800 h 3879850"/>
              <a:gd name="connsiteX5" fmla="*/ 561975 w 730488"/>
              <a:gd name="connsiteY5" fmla="*/ 831850 h 3879850"/>
              <a:gd name="connsiteX6" fmla="*/ 615950 w 730488"/>
              <a:gd name="connsiteY6" fmla="*/ 1009650 h 3879850"/>
              <a:gd name="connsiteX7" fmla="*/ 684865 w 730488"/>
              <a:gd name="connsiteY7" fmla="*/ 1270000 h 3879850"/>
              <a:gd name="connsiteX8" fmla="*/ 706023 w 730488"/>
              <a:gd name="connsiteY8" fmla="*/ 1587500 h 3879850"/>
              <a:gd name="connsiteX9" fmla="*/ 647700 w 730488"/>
              <a:gd name="connsiteY9" fmla="*/ 1644650 h 3879850"/>
              <a:gd name="connsiteX10" fmla="*/ 609600 w 730488"/>
              <a:gd name="connsiteY10" fmla="*/ 1657350 h 3879850"/>
              <a:gd name="connsiteX11" fmla="*/ 577850 w 730488"/>
              <a:gd name="connsiteY11" fmla="*/ 1689100 h 3879850"/>
              <a:gd name="connsiteX12" fmla="*/ 558800 w 730488"/>
              <a:gd name="connsiteY12" fmla="*/ 1708150 h 3879850"/>
              <a:gd name="connsiteX13" fmla="*/ 539750 w 730488"/>
              <a:gd name="connsiteY13" fmla="*/ 1714500 h 3879850"/>
              <a:gd name="connsiteX14" fmla="*/ 520700 w 730488"/>
              <a:gd name="connsiteY14" fmla="*/ 1727200 h 3879850"/>
              <a:gd name="connsiteX15" fmla="*/ 488950 w 730488"/>
              <a:gd name="connsiteY15" fmla="*/ 1765300 h 3879850"/>
              <a:gd name="connsiteX16" fmla="*/ 476250 w 730488"/>
              <a:gd name="connsiteY16" fmla="*/ 1784350 h 3879850"/>
              <a:gd name="connsiteX17" fmla="*/ 469900 w 730488"/>
              <a:gd name="connsiteY17" fmla="*/ 1803400 h 3879850"/>
              <a:gd name="connsiteX18" fmla="*/ 450850 w 730488"/>
              <a:gd name="connsiteY18" fmla="*/ 1809750 h 3879850"/>
              <a:gd name="connsiteX19" fmla="*/ 400050 w 730488"/>
              <a:gd name="connsiteY19" fmla="*/ 1854200 h 3879850"/>
              <a:gd name="connsiteX20" fmla="*/ 381000 w 730488"/>
              <a:gd name="connsiteY20" fmla="*/ 1866900 h 3879850"/>
              <a:gd name="connsiteX21" fmla="*/ 342900 w 730488"/>
              <a:gd name="connsiteY21" fmla="*/ 1924050 h 3879850"/>
              <a:gd name="connsiteX22" fmla="*/ 317500 w 730488"/>
              <a:gd name="connsiteY22" fmla="*/ 1968500 h 3879850"/>
              <a:gd name="connsiteX23" fmla="*/ 304800 w 730488"/>
              <a:gd name="connsiteY23" fmla="*/ 2006600 h 3879850"/>
              <a:gd name="connsiteX24" fmla="*/ 298450 w 730488"/>
              <a:gd name="connsiteY24" fmla="*/ 2025650 h 3879850"/>
              <a:gd name="connsiteX25" fmla="*/ 266700 w 730488"/>
              <a:gd name="connsiteY25" fmla="*/ 2082800 h 3879850"/>
              <a:gd name="connsiteX26" fmla="*/ 247650 w 730488"/>
              <a:gd name="connsiteY26" fmla="*/ 2089150 h 3879850"/>
              <a:gd name="connsiteX27" fmla="*/ 241300 w 730488"/>
              <a:gd name="connsiteY27" fmla="*/ 2114550 h 3879850"/>
              <a:gd name="connsiteX28" fmla="*/ 228600 w 730488"/>
              <a:gd name="connsiteY28" fmla="*/ 2152650 h 3879850"/>
              <a:gd name="connsiteX29" fmla="*/ 222250 w 730488"/>
              <a:gd name="connsiteY29" fmla="*/ 2171700 h 3879850"/>
              <a:gd name="connsiteX30" fmla="*/ 215900 w 730488"/>
              <a:gd name="connsiteY30" fmla="*/ 2197100 h 3879850"/>
              <a:gd name="connsiteX31" fmla="*/ 203200 w 730488"/>
              <a:gd name="connsiteY31" fmla="*/ 2235200 h 3879850"/>
              <a:gd name="connsiteX32" fmla="*/ 190500 w 730488"/>
              <a:gd name="connsiteY32" fmla="*/ 2432050 h 3879850"/>
              <a:gd name="connsiteX33" fmla="*/ 171450 w 730488"/>
              <a:gd name="connsiteY33" fmla="*/ 2476500 h 3879850"/>
              <a:gd name="connsiteX34" fmla="*/ 165100 w 730488"/>
              <a:gd name="connsiteY34" fmla="*/ 2495550 h 3879850"/>
              <a:gd name="connsiteX35" fmla="*/ 171450 w 730488"/>
              <a:gd name="connsiteY35" fmla="*/ 2692400 h 3879850"/>
              <a:gd name="connsiteX36" fmla="*/ 184150 w 730488"/>
              <a:gd name="connsiteY36" fmla="*/ 2730500 h 3879850"/>
              <a:gd name="connsiteX37" fmla="*/ 196850 w 730488"/>
              <a:gd name="connsiteY37" fmla="*/ 2774950 h 3879850"/>
              <a:gd name="connsiteX38" fmla="*/ 190500 w 730488"/>
              <a:gd name="connsiteY38" fmla="*/ 3035300 h 3879850"/>
              <a:gd name="connsiteX39" fmla="*/ 196850 w 730488"/>
              <a:gd name="connsiteY39" fmla="*/ 3054350 h 3879850"/>
              <a:gd name="connsiteX40" fmla="*/ 209550 w 730488"/>
              <a:gd name="connsiteY40" fmla="*/ 3105150 h 3879850"/>
              <a:gd name="connsiteX41" fmla="*/ 203200 w 730488"/>
              <a:gd name="connsiteY41" fmla="*/ 3162300 h 3879850"/>
              <a:gd name="connsiteX42" fmla="*/ 184150 w 730488"/>
              <a:gd name="connsiteY42" fmla="*/ 3168650 h 3879850"/>
              <a:gd name="connsiteX43" fmla="*/ 165100 w 730488"/>
              <a:gd name="connsiteY43" fmla="*/ 3181350 h 3879850"/>
              <a:gd name="connsiteX44" fmla="*/ 127000 w 730488"/>
              <a:gd name="connsiteY44" fmla="*/ 3251200 h 3879850"/>
              <a:gd name="connsiteX45" fmla="*/ 114300 w 730488"/>
              <a:gd name="connsiteY45" fmla="*/ 3276600 h 3879850"/>
              <a:gd name="connsiteX46" fmla="*/ 107950 w 730488"/>
              <a:gd name="connsiteY46" fmla="*/ 3302000 h 3879850"/>
              <a:gd name="connsiteX47" fmla="*/ 101600 w 730488"/>
              <a:gd name="connsiteY47" fmla="*/ 3321050 h 3879850"/>
              <a:gd name="connsiteX48" fmla="*/ 88900 w 730488"/>
              <a:gd name="connsiteY48" fmla="*/ 3378200 h 3879850"/>
              <a:gd name="connsiteX49" fmla="*/ 63500 w 730488"/>
              <a:gd name="connsiteY49" fmla="*/ 3416300 h 3879850"/>
              <a:gd name="connsiteX50" fmla="*/ 50800 w 730488"/>
              <a:gd name="connsiteY50" fmla="*/ 3435350 h 3879850"/>
              <a:gd name="connsiteX51" fmla="*/ 38100 w 730488"/>
              <a:gd name="connsiteY51" fmla="*/ 3454400 h 3879850"/>
              <a:gd name="connsiteX52" fmla="*/ 25400 w 730488"/>
              <a:gd name="connsiteY52" fmla="*/ 3492500 h 3879850"/>
              <a:gd name="connsiteX53" fmla="*/ 0 w 730488"/>
              <a:gd name="connsiteY53" fmla="*/ 3549650 h 3879850"/>
              <a:gd name="connsiteX54" fmla="*/ 0 w 730488"/>
              <a:gd name="connsiteY54" fmla="*/ 3879850 h 3879850"/>
              <a:gd name="connsiteX0" fmla="*/ 361950 w 730488"/>
              <a:gd name="connsiteY0" fmla="*/ 0 h 3879850"/>
              <a:gd name="connsiteX1" fmla="*/ 374650 w 730488"/>
              <a:gd name="connsiteY1" fmla="*/ 0 h 3879850"/>
              <a:gd name="connsiteX2" fmla="*/ 342900 w 730488"/>
              <a:gd name="connsiteY2" fmla="*/ 241300 h 3879850"/>
              <a:gd name="connsiteX3" fmla="*/ 476250 w 730488"/>
              <a:gd name="connsiteY3" fmla="*/ 374650 h 3879850"/>
              <a:gd name="connsiteX4" fmla="*/ 539750 w 730488"/>
              <a:gd name="connsiteY4" fmla="*/ 558800 h 3879850"/>
              <a:gd name="connsiteX5" fmla="*/ 561975 w 730488"/>
              <a:gd name="connsiteY5" fmla="*/ 831850 h 3879850"/>
              <a:gd name="connsiteX6" fmla="*/ 615950 w 730488"/>
              <a:gd name="connsiteY6" fmla="*/ 1009650 h 3879850"/>
              <a:gd name="connsiteX7" fmla="*/ 684865 w 730488"/>
              <a:gd name="connsiteY7" fmla="*/ 1270000 h 3879850"/>
              <a:gd name="connsiteX8" fmla="*/ 706023 w 730488"/>
              <a:gd name="connsiteY8" fmla="*/ 1587500 h 3879850"/>
              <a:gd name="connsiteX9" fmla="*/ 609600 w 730488"/>
              <a:gd name="connsiteY9" fmla="*/ 1657350 h 3879850"/>
              <a:gd name="connsiteX10" fmla="*/ 577850 w 730488"/>
              <a:gd name="connsiteY10" fmla="*/ 1689100 h 3879850"/>
              <a:gd name="connsiteX11" fmla="*/ 558800 w 730488"/>
              <a:gd name="connsiteY11" fmla="*/ 1708150 h 3879850"/>
              <a:gd name="connsiteX12" fmla="*/ 539750 w 730488"/>
              <a:gd name="connsiteY12" fmla="*/ 1714500 h 3879850"/>
              <a:gd name="connsiteX13" fmla="*/ 520700 w 730488"/>
              <a:gd name="connsiteY13" fmla="*/ 1727200 h 3879850"/>
              <a:gd name="connsiteX14" fmla="*/ 488950 w 730488"/>
              <a:gd name="connsiteY14" fmla="*/ 1765300 h 3879850"/>
              <a:gd name="connsiteX15" fmla="*/ 476250 w 730488"/>
              <a:gd name="connsiteY15" fmla="*/ 1784350 h 3879850"/>
              <a:gd name="connsiteX16" fmla="*/ 469900 w 730488"/>
              <a:gd name="connsiteY16" fmla="*/ 1803400 h 3879850"/>
              <a:gd name="connsiteX17" fmla="*/ 450850 w 730488"/>
              <a:gd name="connsiteY17" fmla="*/ 1809750 h 3879850"/>
              <a:gd name="connsiteX18" fmla="*/ 400050 w 730488"/>
              <a:gd name="connsiteY18" fmla="*/ 1854200 h 3879850"/>
              <a:gd name="connsiteX19" fmla="*/ 381000 w 730488"/>
              <a:gd name="connsiteY19" fmla="*/ 1866900 h 3879850"/>
              <a:gd name="connsiteX20" fmla="*/ 342900 w 730488"/>
              <a:gd name="connsiteY20" fmla="*/ 1924050 h 3879850"/>
              <a:gd name="connsiteX21" fmla="*/ 317500 w 730488"/>
              <a:gd name="connsiteY21" fmla="*/ 1968500 h 3879850"/>
              <a:gd name="connsiteX22" fmla="*/ 304800 w 730488"/>
              <a:gd name="connsiteY22" fmla="*/ 2006600 h 3879850"/>
              <a:gd name="connsiteX23" fmla="*/ 298450 w 730488"/>
              <a:gd name="connsiteY23" fmla="*/ 2025650 h 3879850"/>
              <a:gd name="connsiteX24" fmla="*/ 266700 w 730488"/>
              <a:gd name="connsiteY24" fmla="*/ 2082800 h 3879850"/>
              <a:gd name="connsiteX25" fmla="*/ 247650 w 730488"/>
              <a:gd name="connsiteY25" fmla="*/ 2089150 h 3879850"/>
              <a:gd name="connsiteX26" fmla="*/ 241300 w 730488"/>
              <a:gd name="connsiteY26" fmla="*/ 2114550 h 3879850"/>
              <a:gd name="connsiteX27" fmla="*/ 228600 w 730488"/>
              <a:gd name="connsiteY27" fmla="*/ 2152650 h 3879850"/>
              <a:gd name="connsiteX28" fmla="*/ 222250 w 730488"/>
              <a:gd name="connsiteY28" fmla="*/ 2171700 h 3879850"/>
              <a:gd name="connsiteX29" fmla="*/ 215900 w 730488"/>
              <a:gd name="connsiteY29" fmla="*/ 2197100 h 3879850"/>
              <a:gd name="connsiteX30" fmla="*/ 203200 w 730488"/>
              <a:gd name="connsiteY30" fmla="*/ 2235200 h 3879850"/>
              <a:gd name="connsiteX31" fmla="*/ 190500 w 730488"/>
              <a:gd name="connsiteY31" fmla="*/ 2432050 h 3879850"/>
              <a:gd name="connsiteX32" fmla="*/ 171450 w 730488"/>
              <a:gd name="connsiteY32" fmla="*/ 2476500 h 3879850"/>
              <a:gd name="connsiteX33" fmla="*/ 165100 w 730488"/>
              <a:gd name="connsiteY33" fmla="*/ 2495550 h 3879850"/>
              <a:gd name="connsiteX34" fmla="*/ 171450 w 730488"/>
              <a:gd name="connsiteY34" fmla="*/ 2692400 h 3879850"/>
              <a:gd name="connsiteX35" fmla="*/ 184150 w 730488"/>
              <a:gd name="connsiteY35" fmla="*/ 2730500 h 3879850"/>
              <a:gd name="connsiteX36" fmla="*/ 196850 w 730488"/>
              <a:gd name="connsiteY36" fmla="*/ 2774950 h 3879850"/>
              <a:gd name="connsiteX37" fmla="*/ 190500 w 730488"/>
              <a:gd name="connsiteY37" fmla="*/ 3035300 h 3879850"/>
              <a:gd name="connsiteX38" fmla="*/ 196850 w 730488"/>
              <a:gd name="connsiteY38" fmla="*/ 3054350 h 3879850"/>
              <a:gd name="connsiteX39" fmla="*/ 209550 w 730488"/>
              <a:gd name="connsiteY39" fmla="*/ 3105150 h 3879850"/>
              <a:gd name="connsiteX40" fmla="*/ 203200 w 730488"/>
              <a:gd name="connsiteY40" fmla="*/ 3162300 h 3879850"/>
              <a:gd name="connsiteX41" fmla="*/ 184150 w 730488"/>
              <a:gd name="connsiteY41" fmla="*/ 3168650 h 3879850"/>
              <a:gd name="connsiteX42" fmla="*/ 165100 w 730488"/>
              <a:gd name="connsiteY42" fmla="*/ 3181350 h 3879850"/>
              <a:gd name="connsiteX43" fmla="*/ 127000 w 730488"/>
              <a:gd name="connsiteY43" fmla="*/ 3251200 h 3879850"/>
              <a:gd name="connsiteX44" fmla="*/ 114300 w 730488"/>
              <a:gd name="connsiteY44" fmla="*/ 3276600 h 3879850"/>
              <a:gd name="connsiteX45" fmla="*/ 107950 w 730488"/>
              <a:gd name="connsiteY45" fmla="*/ 3302000 h 3879850"/>
              <a:gd name="connsiteX46" fmla="*/ 101600 w 730488"/>
              <a:gd name="connsiteY46" fmla="*/ 3321050 h 3879850"/>
              <a:gd name="connsiteX47" fmla="*/ 88900 w 730488"/>
              <a:gd name="connsiteY47" fmla="*/ 3378200 h 3879850"/>
              <a:gd name="connsiteX48" fmla="*/ 63500 w 730488"/>
              <a:gd name="connsiteY48" fmla="*/ 3416300 h 3879850"/>
              <a:gd name="connsiteX49" fmla="*/ 50800 w 730488"/>
              <a:gd name="connsiteY49" fmla="*/ 3435350 h 3879850"/>
              <a:gd name="connsiteX50" fmla="*/ 38100 w 730488"/>
              <a:gd name="connsiteY50" fmla="*/ 3454400 h 3879850"/>
              <a:gd name="connsiteX51" fmla="*/ 25400 w 730488"/>
              <a:gd name="connsiteY51" fmla="*/ 3492500 h 3879850"/>
              <a:gd name="connsiteX52" fmla="*/ 0 w 730488"/>
              <a:gd name="connsiteY52" fmla="*/ 3549650 h 3879850"/>
              <a:gd name="connsiteX53" fmla="*/ 0 w 730488"/>
              <a:gd name="connsiteY5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64509 w 706023"/>
              <a:gd name="connsiteY8" fmla="*/ 1571625 h 3879850"/>
              <a:gd name="connsiteX9" fmla="*/ 609600 w 706023"/>
              <a:gd name="connsiteY9" fmla="*/ 1657350 h 3879850"/>
              <a:gd name="connsiteX10" fmla="*/ 577850 w 706023"/>
              <a:gd name="connsiteY10" fmla="*/ 1689100 h 3879850"/>
              <a:gd name="connsiteX11" fmla="*/ 558800 w 706023"/>
              <a:gd name="connsiteY11" fmla="*/ 1708150 h 3879850"/>
              <a:gd name="connsiteX12" fmla="*/ 539750 w 706023"/>
              <a:gd name="connsiteY12" fmla="*/ 1714500 h 3879850"/>
              <a:gd name="connsiteX13" fmla="*/ 520700 w 706023"/>
              <a:gd name="connsiteY13" fmla="*/ 1727200 h 3879850"/>
              <a:gd name="connsiteX14" fmla="*/ 488950 w 706023"/>
              <a:gd name="connsiteY14" fmla="*/ 1765300 h 3879850"/>
              <a:gd name="connsiteX15" fmla="*/ 476250 w 706023"/>
              <a:gd name="connsiteY15" fmla="*/ 1784350 h 3879850"/>
              <a:gd name="connsiteX16" fmla="*/ 469900 w 706023"/>
              <a:gd name="connsiteY16" fmla="*/ 1803400 h 3879850"/>
              <a:gd name="connsiteX17" fmla="*/ 450850 w 706023"/>
              <a:gd name="connsiteY17" fmla="*/ 1809750 h 3879850"/>
              <a:gd name="connsiteX18" fmla="*/ 400050 w 706023"/>
              <a:gd name="connsiteY18" fmla="*/ 1854200 h 3879850"/>
              <a:gd name="connsiteX19" fmla="*/ 381000 w 706023"/>
              <a:gd name="connsiteY19" fmla="*/ 1866900 h 3879850"/>
              <a:gd name="connsiteX20" fmla="*/ 342900 w 706023"/>
              <a:gd name="connsiteY20" fmla="*/ 1924050 h 3879850"/>
              <a:gd name="connsiteX21" fmla="*/ 317500 w 706023"/>
              <a:gd name="connsiteY21" fmla="*/ 1968500 h 3879850"/>
              <a:gd name="connsiteX22" fmla="*/ 304800 w 706023"/>
              <a:gd name="connsiteY22" fmla="*/ 2006600 h 3879850"/>
              <a:gd name="connsiteX23" fmla="*/ 298450 w 706023"/>
              <a:gd name="connsiteY23" fmla="*/ 2025650 h 3879850"/>
              <a:gd name="connsiteX24" fmla="*/ 266700 w 706023"/>
              <a:gd name="connsiteY24" fmla="*/ 2082800 h 3879850"/>
              <a:gd name="connsiteX25" fmla="*/ 247650 w 706023"/>
              <a:gd name="connsiteY25" fmla="*/ 2089150 h 3879850"/>
              <a:gd name="connsiteX26" fmla="*/ 241300 w 706023"/>
              <a:gd name="connsiteY26" fmla="*/ 2114550 h 3879850"/>
              <a:gd name="connsiteX27" fmla="*/ 228600 w 706023"/>
              <a:gd name="connsiteY27" fmla="*/ 2152650 h 3879850"/>
              <a:gd name="connsiteX28" fmla="*/ 222250 w 706023"/>
              <a:gd name="connsiteY28" fmla="*/ 2171700 h 3879850"/>
              <a:gd name="connsiteX29" fmla="*/ 215900 w 706023"/>
              <a:gd name="connsiteY29" fmla="*/ 2197100 h 3879850"/>
              <a:gd name="connsiteX30" fmla="*/ 203200 w 706023"/>
              <a:gd name="connsiteY30" fmla="*/ 2235200 h 3879850"/>
              <a:gd name="connsiteX31" fmla="*/ 190500 w 706023"/>
              <a:gd name="connsiteY31" fmla="*/ 2432050 h 3879850"/>
              <a:gd name="connsiteX32" fmla="*/ 171450 w 706023"/>
              <a:gd name="connsiteY32" fmla="*/ 2476500 h 3879850"/>
              <a:gd name="connsiteX33" fmla="*/ 165100 w 706023"/>
              <a:gd name="connsiteY33" fmla="*/ 2495550 h 3879850"/>
              <a:gd name="connsiteX34" fmla="*/ 171450 w 706023"/>
              <a:gd name="connsiteY34" fmla="*/ 2692400 h 3879850"/>
              <a:gd name="connsiteX35" fmla="*/ 184150 w 706023"/>
              <a:gd name="connsiteY35" fmla="*/ 2730500 h 3879850"/>
              <a:gd name="connsiteX36" fmla="*/ 196850 w 706023"/>
              <a:gd name="connsiteY36" fmla="*/ 2774950 h 3879850"/>
              <a:gd name="connsiteX37" fmla="*/ 190500 w 706023"/>
              <a:gd name="connsiteY37" fmla="*/ 3035300 h 3879850"/>
              <a:gd name="connsiteX38" fmla="*/ 196850 w 706023"/>
              <a:gd name="connsiteY38" fmla="*/ 3054350 h 3879850"/>
              <a:gd name="connsiteX39" fmla="*/ 209550 w 706023"/>
              <a:gd name="connsiteY39" fmla="*/ 3105150 h 3879850"/>
              <a:gd name="connsiteX40" fmla="*/ 203200 w 706023"/>
              <a:gd name="connsiteY40" fmla="*/ 3162300 h 3879850"/>
              <a:gd name="connsiteX41" fmla="*/ 184150 w 706023"/>
              <a:gd name="connsiteY41" fmla="*/ 3168650 h 3879850"/>
              <a:gd name="connsiteX42" fmla="*/ 165100 w 706023"/>
              <a:gd name="connsiteY42" fmla="*/ 3181350 h 3879850"/>
              <a:gd name="connsiteX43" fmla="*/ 127000 w 706023"/>
              <a:gd name="connsiteY43" fmla="*/ 3251200 h 3879850"/>
              <a:gd name="connsiteX44" fmla="*/ 114300 w 706023"/>
              <a:gd name="connsiteY44" fmla="*/ 3276600 h 3879850"/>
              <a:gd name="connsiteX45" fmla="*/ 107950 w 706023"/>
              <a:gd name="connsiteY45" fmla="*/ 3302000 h 3879850"/>
              <a:gd name="connsiteX46" fmla="*/ 101600 w 706023"/>
              <a:gd name="connsiteY46" fmla="*/ 3321050 h 3879850"/>
              <a:gd name="connsiteX47" fmla="*/ 88900 w 706023"/>
              <a:gd name="connsiteY47" fmla="*/ 3378200 h 3879850"/>
              <a:gd name="connsiteX48" fmla="*/ 63500 w 706023"/>
              <a:gd name="connsiteY48" fmla="*/ 3416300 h 3879850"/>
              <a:gd name="connsiteX49" fmla="*/ 50800 w 706023"/>
              <a:gd name="connsiteY49" fmla="*/ 3435350 h 3879850"/>
              <a:gd name="connsiteX50" fmla="*/ 38100 w 706023"/>
              <a:gd name="connsiteY50" fmla="*/ 3454400 h 3879850"/>
              <a:gd name="connsiteX51" fmla="*/ 25400 w 706023"/>
              <a:gd name="connsiteY51" fmla="*/ 3492500 h 3879850"/>
              <a:gd name="connsiteX52" fmla="*/ 0 w 706023"/>
              <a:gd name="connsiteY52" fmla="*/ 3549650 h 3879850"/>
              <a:gd name="connsiteX53" fmla="*/ 0 w 706023"/>
              <a:gd name="connsiteY53" fmla="*/ 3879850 h 3879850"/>
              <a:gd name="connsiteX0" fmla="*/ 361950 w 970376"/>
              <a:gd name="connsiteY0" fmla="*/ 0 h 3879850"/>
              <a:gd name="connsiteX1" fmla="*/ 374650 w 970376"/>
              <a:gd name="connsiteY1" fmla="*/ 0 h 3879850"/>
              <a:gd name="connsiteX2" fmla="*/ 342900 w 970376"/>
              <a:gd name="connsiteY2" fmla="*/ 241300 h 3879850"/>
              <a:gd name="connsiteX3" fmla="*/ 476250 w 970376"/>
              <a:gd name="connsiteY3" fmla="*/ 374650 h 3879850"/>
              <a:gd name="connsiteX4" fmla="*/ 539750 w 970376"/>
              <a:gd name="connsiteY4" fmla="*/ 558800 h 3879850"/>
              <a:gd name="connsiteX5" fmla="*/ 561975 w 970376"/>
              <a:gd name="connsiteY5" fmla="*/ 831850 h 3879850"/>
              <a:gd name="connsiteX6" fmla="*/ 615950 w 970376"/>
              <a:gd name="connsiteY6" fmla="*/ 1009650 h 3879850"/>
              <a:gd name="connsiteX7" fmla="*/ 684865 w 970376"/>
              <a:gd name="connsiteY7" fmla="*/ 1270000 h 3879850"/>
              <a:gd name="connsiteX8" fmla="*/ 945911 w 970376"/>
              <a:gd name="connsiteY8" fmla="*/ 1463675 h 3879850"/>
              <a:gd name="connsiteX9" fmla="*/ 609600 w 970376"/>
              <a:gd name="connsiteY9" fmla="*/ 1657350 h 3879850"/>
              <a:gd name="connsiteX10" fmla="*/ 577850 w 970376"/>
              <a:gd name="connsiteY10" fmla="*/ 1689100 h 3879850"/>
              <a:gd name="connsiteX11" fmla="*/ 558800 w 970376"/>
              <a:gd name="connsiteY11" fmla="*/ 1708150 h 3879850"/>
              <a:gd name="connsiteX12" fmla="*/ 539750 w 970376"/>
              <a:gd name="connsiteY12" fmla="*/ 1714500 h 3879850"/>
              <a:gd name="connsiteX13" fmla="*/ 520700 w 970376"/>
              <a:gd name="connsiteY13" fmla="*/ 1727200 h 3879850"/>
              <a:gd name="connsiteX14" fmla="*/ 488950 w 970376"/>
              <a:gd name="connsiteY14" fmla="*/ 1765300 h 3879850"/>
              <a:gd name="connsiteX15" fmla="*/ 476250 w 970376"/>
              <a:gd name="connsiteY15" fmla="*/ 1784350 h 3879850"/>
              <a:gd name="connsiteX16" fmla="*/ 469900 w 970376"/>
              <a:gd name="connsiteY16" fmla="*/ 1803400 h 3879850"/>
              <a:gd name="connsiteX17" fmla="*/ 450850 w 970376"/>
              <a:gd name="connsiteY17" fmla="*/ 1809750 h 3879850"/>
              <a:gd name="connsiteX18" fmla="*/ 400050 w 970376"/>
              <a:gd name="connsiteY18" fmla="*/ 1854200 h 3879850"/>
              <a:gd name="connsiteX19" fmla="*/ 381000 w 970376"/>
              <a:gd name="connsiteY19" fmla="*/ 1866900 h 3879850"/>
              <a:gd name="connsiteX20" fmla="*/ 342900 w 970376"/>
              <a:gd name="connsiteY20" fmla="*/ 1924050 h 3879850"/>
              <a:gd name="connsiteX21" fmla="*/ 317500 w 970376"/>
              <a:gd name="connsiteY21" fmla="*/ 1968500 h 3879850"/>
              <a:gd name="connsiteX22" fmla="*/ 304800 w 970376"/>
              <a:gd name="connsiteY22" fmla="*/ 2006600 h 3879850"/>
              <a:gd name="connsiteX23" fmla="*/ 298450 w 970376"/>
              <a:gd name="connsiteY23" fmla="*/ 2025650 h 3879850"/>
              <a:gd name="connsiteX24" fmla="*/ 266700 w 970376"/>
              <a:gd name="connsiteY24" fmla="*/ 2082800 h 3879850"/>
              <a:gd name="connsiteX25" fmla="*/ 247650 w 970376"/>
              <a:gd name="connsiteY25" fmla="*/ 2089150 h 3879850"/>
              <a:gd name="connsiteX26" fmla="*/ 241300 w 970376"/>
              <a:gd name="connsiteY26" fmla="*/ 2114550 h 3879850"/>
              <a:gd name="connsiteX27" fmla="*/ 228600 w 970376"/>
              <a:gd name="connsiteY27" fmla="*/ 2152650 h 3879850"/>
              <a:gd name="connsiteX28" fmla="*/ 222250 w 970376"/>
              <a:gd name="connsiteY28" fmla="*/ 2171700 h 3879850"/>
              <a:gd name="connsiteX29" fmla="*/ 215900 w 970376"/>
              <a:gd name="connsiteY29" fmla="*/ 2197100 h 3879850"/>
              <a:gd name="connsiteX30" fmla="*/ 203200 w 970376"/>
              <a:gd name="connsiteY30" fmla="*/ 2235200 h 3879850"/>
              <a:gd name="connsiteX31" fmla="*/ 190500 w 970376"/>
              <a:gd name="connsiteY31" fmla="*/ 2432050 h 3879850"/>
              <a:gd name="connsiteX32" fmla="*/ 171450 w 970376"/>
              <a:gd name="connsiteY32" fmla="*/ 2476500 h 3879850"/>
              <a:gd name="connsiteX33" fmla="*/ 165100 w 970376"/>
              <a:gd name="connsiteY33" fmla="*/ 2495550 h 3879850"/>
              <a:gd name="connsiteX34" fmla="*/ 171450 w 970376"/>
              <a:gd name="connsiteY34" fmla="*/ 2692400 h 3879850"/>
              <a:gd name="connsiteX35" fmla="*/ 184150 w 970376"/>
              <a:gd name="connsiteY35" fmla="*/ 2730500 h 3879850"/>
              <a:gd name="connsiteX36" fmla="*/ 196850 w 970376"/>
              <a:gd name="connsiteY36" fmla="*/ 2774950 h 3879850"/>
              <a:gd name="connsiteX37" fmla="*/ 190500 w 970376"/>
              <a:gd name="connsiteY37" fmla="*/ 3035300 h 3879850"/>
              <a:gd name="connsiteX38" fmla="*/ 196850 w 970376"/>
              <a:gd name="connsiteY38" fmla="*/ 3054350 h 3879850"/>
              <a:gd name="connsiteX39" fmla="*/ 209550 w 970376"/>
              <a:gd name="connsiteY39" fmla="*/ 3105150 h 3879850"/>
              <a:gd name="connsiteX40" fmla="*/ 203200 w 970376"/>
              <a:gd name="connsiteY40" fmla="*/ 3162300 h 3879850"/>
              <a:gd name="connsiteX41" fmla="*/ 184150 w 970376"/>
              <a:gd name="connsiteY41" fmla="*/ 3168650 h 3879850"/>
              <a:gd name="connsiteX42" fmla="*/ 165100 w 970376"/>
              <a:gd name="connsiteY42" fmla="*/ 3181350 h 3879850"/>
              <a:gd name="connsiteX43" fmla="*/ 127000 w 970376"/>
              <a:gd name="connsiteY43" fmla="*/ 3251200 h 3879850"/>
              <a:gd name="connsiteX44" fmla="*/ 114300 w 970376"/>
              <a:gd name="connsiteY44" fmla="*/ 3276600 h 3879850"/>
              <a:gd name="connsiteX45" fmla="*/ 107950 w 970376"/>
              <a:gd name="connsiteY45" fmla="*/ 3302000 h 3879850"/>
              <a:gd name="connsiteX46" fmla="*/ 101600 w 970376"/>
              <a:gd name="connsiteY46" fmla="*/ 3321050 h 3879850"/>
              <a:gd name="connsiteX47" fmla="*/ 88900 w 970376"/>
              <a:gd name="connsiteY47" fmla="*/ 3378200 h 3879850"/>
              <a:gd name="connsiteX48" fmla="*/ 63500 w 970376"/>
              <a:gd name="connsiteY48" fmla="*/ 3416300 h 3879850"/>
              <a:gd name="connsiteX49" fmla="*/ 50800 w 970376"/>
              <a:gd name="connsiteY49" fmla="*/ 3435350 h 3879850"/>
              <a:gd name="connsiteX50" fmla="*/ 38100 w 970376"/>
              <a:gd name="connsiteY50" fmla="*/ 3454400 h 3879850"/>
              <a:gd name="connsiteX51" fmla="*/ 25400 w 970376"/>
              <a:gd name="connsiteY51" fmla="*/ 3492500 h 3879850"/>
              <a:gd name="connsiteX52" fmla="*/ 0 w 970376"/>
              <a:gd name="connsiteY52" fmla="*/ 3549650 h 3879850"/>
              <a:gd name="connsiteX53" fmla="*/ 0 w 970376"/>
              <a:gd name="connsiteY53" fmla="*/ 3879850 h 3879850"/>
              <a:gd name="connsiteX0" fmla="*/ 361950 w 970376"/>
              <a:gd name="connsiteY0" fmla="*/ 0 h 3879850"/>
              <a:gd name="connsiteX1" fmla="*/ 374650 w 970376"/>
              <a:gd name="connsiteY1" fmla="*/ 0 h 3879850"/>
              <a:gd name="connsiteX2" fmla="*/ 342900 w 970376"/>
              <a:gd name="connsiteY2" fmla="*/ 241300 h 3879850"/>
              <a:gd name="connsiteX3" fmla="*/ 476250 w 970376"/>
              <a:gd name="connsiteY3" fmla="*/ 374650 h 3879850"/>
              <a:gd name="connsiteX4" fmla="*/ 539750 w 970376"/>
              <a:gd name="connsiteY4" fmla="*/ 558800 h 3879850"/>
              <a:gd name="connsiteX5" fmla="*/ 561975 w 970376"/>
              <a:gd name="connsiteY5" fmla="*/ 831850 h 3879850"/>
              <a:gd name="connsiteX6" fmla="*/ 615950 w 970376"/>
              <a:gd name="connsiteY6" fmla="*/ 1009650 h 3879850"/>
              <a:gd name="connsiteX7" fmla="*/ 684865 w 970376"/>
              <a:gd name="connsiteY7" fmla="*/ 1270000 h 3879850"/>
              <a:gd name="connsiteX8" fmla="*/ 945911 w 970376"/>
              <a:gd name="connsiteY8" fmla="*/ 1463675 h 3879850"/>
              <a:gd name="connsiteX9" fmla="*/ 577850 w 970376"/>
              <a:gd name="connsiteY9" fmla="*/ 1689100 h 3879850"/>
              <a:gd name="connsiteX10" fmla="*/ 558800 w 970376"/>
              <a:gd name="connsiteY10" fmla="*/ 1708150 h 3879850"/>
              <a:gd name="connsiteX11" fmla="*/ 539750 w 970376"/>
              <a:gd name="connsiteY11" fmla="*/ 1714500 h 3879850"/>
              <a:gd name="connsiteX12" fmla="*/ 520700 w 970376"/>
              <a:gd name="connsiteY12" fmla="*/ 1727200 h 3879850"/>
              <a:gd name="connsiteX13" fmla="*/ 488950 w 970376"/>
              <a:gd name="connsiteY13" fmla="*/ 1765300 h 3879850"/>
              <a:gd name="connsiteX14" fmla="*/ 476250 w 970376"/>
              <a:gd name="connsiteY14" fmla="*/ 1784350 h 3879850"/>
              <a:gd name="connsiteX15" fmla="*/ 469900 w 970376"/>
              <a:gd name="connsiteY15" fmla="*/ 1803400 h 3879850"/>
              <a:gd name="connsiteX16" fmla="*/ 450850 w 970376"/>
              <a:gd name="connsiteY16" fmla="*/ 1809750 h 3879850"/>
              <a:gd name="connsiteX17" fmla="*/ 400050 w 970376"/>
              <a:gd name="connsiteY17" fmla="*/ 1854200 h 3879850"/>
              <a:gd name="connsiteX18" fmla="*/ 381000 w 970376"/>
              <a:gd name="connsiteY18" fmla="*/ 1866900 h 3879850"/>
              <a:gd name="connsiteX19" fmla="*/ 342900 w 970376"/>
              <a:gd name="connsiteY19" fmla="*/ 1924050 h 3879850"/>
              <a:gd name="connsiteX20" fmla="*/ 317500 w 970376"/>
              <a:gd name="connsiteY20" fmla="*/ 1968500 h 3879850"/>
              <a:gd name="connsiteX21" fmla="*/ 304800 w 970376"/>
              <a:gd name="connsiteY21" fmla="*/ 2006600 h 3879850"/>
              <a:gd name="connsiteX22" fmla="*/ 298450 w 970376"/>
              <a:gd name="connsiteY22" fmla="*/ 2025650 h 3879850"/>
              <a:gd name="connsiteX23" fmla="*/ 266700 w 970376"/>
              <a:gd name="connsiteY23" fmla="*/ 2082800 h 3879850"/>
              <a:gd name="connsiteX24" fmla="*/ 247650 w 970376"/>
              <a:gd name="connsiteY24" fmla="*/ 2089150 h 3879850"/>
              <a:gd name="connsiteX25" fmla="*/ 241300 w 970376"/>
              <a:gd name="connsiteY25" fmla="*/ 2114550 h 3879850"/>
              <a:gd name="connsiteX26" fmla="*/ 228600 w 970376"/>
              <a:gd name="connsiteY26" fmla="*/ 2152650 h 3879850"/>
              <a:gd name="connsiteX27" fmla="*/ 222250 w 970376"/>
              <a:gd name="connsiteY27" fmla="*/ 2171700 h 3879850"/>
              <a:gd name="connsiteX28" fmla="*/ 215900 w 970376"/>
              <a:gd name="connsiteY28" fmla="*/ 2197100 h 3879850"/>
              <a:gd name="connsiteX29" fmla="*/ 203200 w 970376"/>
              <a:gd name="connsiteY29" fmla="*/ 2235200 h 3879850"/>
              <a:gd name="connsiteX30" fmla="*/ 190500 w 970376"/>
              <a:gd name="connsiteY30" fmla="*/ 2432050 h 3879850"/>
              <a:gd name="connsiteX31" fmla="*/ 171450 w 970376"/>
              <a:gd name="connsiteY31" fmla="*/ 2476500 h 3879850"/>
              <a:gd name="connsiteX32" fmla="*/ 165100 w 970376"/>
              <a:gd name="connsiteY32" fmla="*/ 2495550 h 3879850"/>
              <a:gd name="connsiteX33" fmla="*/ 171450 w 970376"/>
              <a:gd name="connsiteY33" fmla="*/ 2692400 h 3879850"/>
              <a:gd name="connsiteX34" fmla="*/ 184150 w 970376"/>
              <a:gd name="connsiteY34" fmla="*/ 2730500 h 3879850"/>
              <a:gd name="connsiteX35" fmla="*/ 196850 w 970376"/>
              <a:gd name="connsiteY35" fmla="*/ 2774950 h 3879850"/>
              <a:gd name="connsiteX36" fmla="*/ 190500 w 970376"/>
              <a:gd name="connsiteY36" fmla="*/ 3035300 h 3879850"/>
              <a:gd name="connsiteX37" fmla="*/ 196850 w 970376"/>
              <a:gd name="connsiteY37" fmla="*/ 3054350 h 3879850"/>
              <a:gd name="connsiteX38" fmla="*/ 209550 w 970376"/>
              <a:gd name="connsiteY38" fmla="*/ 3105150 h 3879850"/>
              <a:gd name="connsiteX39" fmla="*/ 203200 w 970376"/>
              <a:gd name="connsiteY39" fmla="*/ 3162300 h 3879850"/>
              <a:gd name="connsiteX40" fmla="*/ 184150 w 970376"/>
              <a:gd name="connsiteY40" fmla="*/ 3168650 h 3879850"/>
              <a:gd name="connsiteX41" fmla="*/ 165100 w 970376"/>
              <a:gd name="connsiteY41" fmla="*/ 3181350 h 3879850"/>
              <a:gd name="connsiteX42" fmla="*/ 127000 w 970376"/>
              <a:gd name="connsiteY42" fmla="*/ 3251200 h 3879850"/>
              <a:gd name="connsiteX43" fmla="*/ 114300 w 970376"/>
              <a:gd name="connsiteY43" fmla="*/ 3276600 h 3879850"/>
              <a:gd name="connsiteX44" fmla="*/ 107950 w 970376"/>
              <a:gd name="connsiteY44" fmla="*/ 3302000 h 3879850"/>
              <a:gd name="connsiteX45" fmla="*/ 101600 w 970376"/>
              <a:gd name="connsiteY45" fmla="*/ 3321050 h 3879850"/>
              <a:gd name="connsiteX46" fmla="*/ 88900 w 970376"/>
              <a:gd name="connsiteY46" fmla="*/ 3378200 h 3879850"/>
              <a:gd name="connsiteX47" fmla="*/ 63500 w 970376"/>
              <a:gd name="connsiteY47" fmla="*/ 3416300 h 3879850"/>
              <a:gd name="connsiteX48" fmla="*/ 50800 w 970376"/>
              <a:gd name="connsiteY48" fmla="*/ 3435350 h 3879850"/>
              <a:gd name="connsiteX49" fmla="*/ 38100 w 970376"/>
              <a:gd name="connsiteY49" fmla="*/ 3454400 h 3879850"/>
              <a:gd name="connsiteX50" fmla="*/ 25400 w 970376"/>
              <a:gd name="connsiteY50" fmla="*/ 3492500 h 3879850"/>
              <a:gd name="connsiteX51" fmla="*/ 0 w 970376"/>
              <a:gd name="connsiteY51" fmla="*/ 3549650 h 3879850"/>
              <a:gd name="connsiteX52" fmla="*/ 0 w 970376"/>
              <a:gd name="connsiteY52" fmla="*/ 3879850 h 3879850"/>
              <a:gd name="connsiteX0" fmla="*/ 361950 w 970376"/>
              <a:gd name="connsiteY0" fmla="*/ 0 h 3879850"/>
              <a:gd name="connsiteX1" fmla="*/ 374650 w 970376"/>
              <a:gd name="connsiteY1" fmla="*/ 0 h 3879850"/>
              <a:gd name="connsiteX2" fmla="*/ 342900 w 970376"/>
              <a:gd name="connsiteY2" fmla="*/ 241300 h 3879850"/>
              <a:gd name="connsiteX3" fmla="*/ 476250 w 970376"/>
              <a:gd name="connsiteY3" fmla="*/ 374650 h 3879850"/>
              <a:gd name="connsiteX4" fmla="*/ 539750 w 970376"/>
              <a:gd name="connsiteY4" fmla="*/ 558800 h 3879850"/>
              <a:gd name="connsiteX5" fmla="*/ 561975 w 970376"/>
              <a:gd name="connsiteY5" fmla="*/ 831850 h 3879850"/>
              <a:gd name="connsiteX6" fmla="*/ 615950 w 970376"/>
              <a:gd name="connsiteY6" fmla="*/ 1009650 h 3879850"/>
              <a:gd name="connsiteX7" fmla="*/ 684865 w 970376"/>
              <a:gd name="connsiteY7" fmla="*/ 1270000 h 3879850"/>
              <a:gd name="connsiteX8" fmla="*/ 945911 w 970376"/>
              <a:gd name="connsiteY8" fmla="*/ 1463675 h 3879850"/>
              <a:gd name="connsiteX9" fmla="*/ 558800 w 970376"/>
              <a:gd name="connsiteY9" fmla="*/ 1708150 h 3879850"/>
              <a:gd name="connsiteX10" fmla="*/ 539750 w 970376"/>
              <a:gd name="connsiteY10" fmla="*/ 1714500 h 3879850"/>
              <a:gd name="connsiteX11" fmla="*/ 520700 w 970376"/>
              <a:gd name="connsiteY11" fmla="*/ 1727200 h 3879850"/>
              <a:gd name="connsiteX12" fmla="*/ 488950 w 970376"/>
              <a:gd name="connsiteY12" fmla="*/ 1765300 h 3879850"/>
              <a:gd name="connsiteX13" fmla="*/ 476250 w 970376"/>
              <a:gd name="connsiteY13" fmla="*/ 1784350 h 3879850"/>
              <a:gd name="connsiteX14" fmla="*/ 469900 w 970376"/>
              <a:gd name="connsiteY14" fmla="*/ 1803400 h 3879850"/>
              <a:gd name="connsiteX15" fmla="*/ 450850 w 970376"/>
              <a:gd name="connsiteY15" fmla="*/ 1809750 h 3879850"/>
              <a:gd name="connsiteX16" fmla="*/ 400050 w 970376"/>
              <a:gd name="connsiteY16" fmla="*/ 1854200 h 3879850"/>
              <a:gd name="connsiteX17" fmla="*/ 381000 w 970376"/>
              <a:gd name="connsiteY17" fmla="*/ 1866900 h 3879850"/>
              <a:gd name="connsiteX18" fmla="*/ 342900 w 970376"/>
              <a:gd name="connsiteY18" fmla="*/ 1924050 h 3879850"/>
              <a:gd name="connsiteX19" fmla="*/ 317500 w 970376"/>
              <a:gd name="connsiteY19" fmla="*/ 1968500 h 3879850"/>
              <a:gd name="connsiteX20" fmla="*/ 304800 w 970376"/>
              <a:gd name="connsiteY20" fmla="*/ 2006600 h 3879850"/>
              <a:gd name="connsiteX21" fmla="*/ 298450 w 970376"/>
              <a:gd name="connsiteY21" fmla="*/ 2025650 h 3879850"/>
              <a:gd name="connsiteX22" fmla="*/ 266700 w 970376"/>
              <a:gd name="connsiteY22" fmla="*/ 2082800 h 3879850"/>
              <a:gd name="connsiteX23" fmla="*/ 247650 w 970376"/>
              <a:gd name="connsiteY23" fmla="*/ 2089150 h 3879850"/>
              <a:gd name="connsiteX24" fmla="*/ 241300 w 970376"/>
              <a:gd name="connsiteY24" fmla="*/ 2114550 h 3879850"/>
              <a:gd name="connsiteX25" fmla="*/ 228600 w 970376"/>
              <a:gd name="connsiteY25" fmla="*/ 2152650 h 3879850"/>
              <a:gd name="connsiteX26" fmla="*/ 222250 w 970376"/>
              <a:gd name="connsiteY26" fmla="*/ 2171700 h 3879850"/>
              <a:gd name="connsiteX27" fmla="*/ 215900 w 970376"/>
              <a:gd name="connsiteY27" fmla="*/ 2197100 h 3879850"/>
              <a:gd name="connsiteX28" fmla="*/ 203200 w 970376"/>
              <a:gd name="connsiteY28" fmla="*/ 2235200 h 3879850"/>
              <a:gd name="connsiteX29" fmla="*/ 190500 w 970376"/>
              <a:gd name="connsiteY29" fmla="*/ 2432050 h 3879850"/>
              <a:gd name="connsiteX30" fmla="*/ 171450 w 970376"/>
              <a:gd name="connsiteY30" fmla="*/ 2476500 h 3879850"/>
              <a:gd name="connsiteX31" fmla="*/ 165100 w 970376"/>
              <a:gd name="connsiteY31" fmla="*/ 2495550 h 3879850"/>
              <a:gd name="connsiteX32" fmla="*/ 171450 w 970376"/>
              <a:gd name="connsiteY32" fmla="*/ 2692400 h 3879850"/>
              <a:gd name="connsiteX33" fmla="*/ 184150 w 970376"/>
              <a:gd name="connsiteY33" fmla="*/ 2730500 h 3879850"/>
              <a:gd name="connsiteX34" fmla="*/ 196850 w 970376"/>
              <a:gd name="connsiteY34" fmla="*/ 2774950 h 3879850"/>
              <a:gd name="connsiteX35" fmla="*/ 190500 w 970376"/>
              <a:gd name="connsiteY35" fmla="*/ 3035300 h 3879850"/>
              <a:gd name="connsiteX36" fmla="*/ 196850 w 970376"/>
              <a:gd name="connsiteY36" fmla="*/ 3054350 h 3879850"/>
              <a:gd name="connsiteX37" fmla="*/ 209550 w 970376"/>
              <a:gd name="connsiteY37" fmla="*/ 3105150 h 3879850"/>
              <a:gd name="connsiteX38" fmla="*/ 203200 w 970376"/>
              <a:gd name="connsiteY38" fmla="*/ 3162300 h 3879850"/>
              <a:gd name="connsiteX39" fmla="*/ 184150 w 970376"/>
              <a:gd name="connsiteY39" fmla="*/ 3168650 h 3879850"/>
              <a:gd name="connsiteX40" fmla="*/ 165100 w 970376"/>
              <a:gd name="connsiteY40" fmla="*/ 3181350 h 3879850"/>
              <a:gd name="connsiteX41" fmla="*/ 127000 w 970376"/>
              <a:gd name="connsiteY41" fmla="*/ 3251200 h 3879850"/>
              <a:gd name="connsiteX42" fmla="*/ 114300 w 970376"/>
              <a:gd name="connsiteY42" fmla="*/ 3276600 h 3879850"/>
              <a:gd name="connsiteX43" fmla="*/ 107950 w 970376"/>
              <a:gd name="connsiteY43" fmla="*/ 3302000 h 3879850"/>
              <a:gd name="connsiteX44" fmla="*/ 101600 w 970376"/>
              <a:gd name="connsiteY44" fmla="*/ 3321050 h 3879850"/>
              <a:gd name="connsiteX45" fmla="*/ 88900 w 970376"/>
              <a:gd name="connsiteY45" fmla="*/ 3378200 h 3879850"/>
              <a:gd name="connsiteX46" fmla="*/ 63500 w 970376"/>
              <a:gd name="connsiteY46" fmla="*/ 3416300 h 3879850"/>
              <a:gd name="connsiteX47" fmla="*/ 50800 w 970376"/>
              <a:gd name="connsiteY47" fmla="*/ 3435350 h 3879850"/>
              <a:gd name="connsiteX48" fmla="*/ 38100 w 970376"/>
              <a:gd name="connsiteY48" fmla="*/ 3454400 h 3879850"/>
              <a:gd name="connsiteX49" fmla="*/ 25400 w 970376"/>
              <a:gd name="connsiteY49" fmla="*/ 3492500 h 3879850"/>
              <a:gd name="connsiteX50" fmla="*/ 0 w 970376"/>
              <a:gd name="connsiteY50" fmla="*/ 3549650 h 3879850"/>
              <a:gd name="connsiteX51" fmla="*/ 0 w 970376"/>
              <a:gd name="connsiteY51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58800 w 706023"/>
              <a:gd name="connsiteY9" fmla="*/ 1708150 h 3879850"/>
              <a:gd name="connsiteX10" fmla="*/ 539750 w 706023"/>
              <a:gd name="connsiteY10" fmla="*/ 1714500 h 3879850"/>
              <a:gd name="connsiteX11" fmla="*/ 520700 w 706023"/>
              <a:gd name="connsiteY11" fmla="*/ 1727200 h 3879850"/>
              <a:gd name="connsiteX12" fmla="*/ 488950 w 706023"/>
              <a:gd name="connsiteY12" fmla="*/ 1765300 h 3879850"/>
              <a:gd name="connsiteX13" fmla="*/ 476250 w 706023"/>
              <a:gd name="connsiteY13" fmla="*/ 1784350 h 3879850"/>
              <a:gd name="connsiteX14" fmla="*/ 469900 w 706023"/>
              <a:gd name="connsiteY14" fmla="*/ 1803400 h 3879850"/>
              <a:gd name="connsiteX15" fmla="*/ 450850 w 706023"/>
              <a:gd name="connsiteY15" fmla="*/ 1809750 h 3879850"/>
              <a:gd name="connsiteX16" fmla="*/ 400050 w 706023"/>
              <a:gd name="connsiteY16" fmla="*/ 1854200 h 3879850"/>
              <a:gd name="connsiteX17" fmla="*/ 381000 w 706023"/>
              <a:gd name="connsiteY17" fmla="*/ 1866900 h 3879850"/>
              <a:gd name="connsiteX18" fmla="*/ 342900 w 706023"/>
              <a:gd name="connsiteY18" fmla="*/ 1924050 h 3879850"/>
              <a:gd name="connsiteX19" fmla="*/ 317500 w 706023"/>
              <a:gd name="connsiteY19" fmla="*/ 1968500 h 3879850"/>
              <a:gd name="connsiteX20" fmla="*/ 304800 w 706023"/>
              <a:gd name="connsiteY20" fmla="*/ 2006600 h 3879850"/>
              <a:gd name="connsiteX21" fmla="*/ 298450 w 706023"/>
              <a:gd name="connsiteY21" fmla="*/ 2025650 h 3879850"/>
              <a:gd name="connsiteX22" fmla="*/ 266700 w 706023"/>
              <a:gd name="connsiteY22" fmla="*/ 2082800 h 3879850"/>
              <a:gd name="connsiteX23" fmla="*/ 247650 w 706023"/>
              <a:gd name="connsiteY23" fmla="*/ 2089150 h 3879850"/>
              <a:gd name="connsiteX24" fmla="*/ 241300 w 706023"/>
              <a:gd name="connsiteY24" fmla="*/ 2114550 h 3879850"/>
              <a:gd name="connsiteX25" fmla="*/ 228600 w 706023"/>
              <a:gd name="connsiteY25" fmla="*/ 2152650 h 3879850"/>
              <a:gd name="connsiteX26" fmla="*/ 222250 w 706023"/>
              <a:gd name="connsiteY26" fmla="*/ 2171700 h 3879850"/>
              <a:gd name="connsiteX27" fmla="*/ 215900 w 706023"/>
              <a:gd name="connsiteY27" fmla="*/ 2197100 h 3879850"/>
              <a:gd name="connsiteX28" fmla="*/ 203200 w 706023"/>
              <a:gd name="connsiteY28" fmla="*/ 2235200 h 3879850"/>
              <a:gd name="connsiteX29" fmla="*/ 190500 w 706023"/>
              <a:gd name="connsiteY29" fmla="*/ 2432050 h 3879850"/>
              <a:gd name="connsiteX30" fmla="*/ 171450 w 706023"/>
              <a:gd name="connsiteY30" fmla="*/ 2476500 h 3879850"/>
              <a:gd name="connsiteX31" fmla="*/ 165100 w 706023"/>
              <a:gd name="connsiteY31" fmla="*/ 2495550 h 3879850"/>
              <a:gd name="connsiteX32" fmla="*/ 171450 w 706023"/>
              <a:gd name="connsiteY32" fmla="*/ 2692400 h 3879850"/>
              <a:gd name="connsiteX33" fmla="*/ 184150 w 706023"/>
              <a:gd name="connsiteY33" fmla="*/ 2730500 h 3879850"/>
              <a:gd name="connsiteX34" fmla="*/ 196850 w 706023"/>
              <a:gd name="connsiteY34" fmla="*/ 2774950 h 3879850"/>
              <a:gd name="connsiteX35" fmla="*/ 190500 w 706023"/>
              <a:gd name="connsiteY35" fmla="*/ 3035300 h 3879850"/>
              <a:gd name="connsiteX36" fmla="*/ 196850 w 706023"/>
              <a:gd name="connsiteY36" fmla="*/ 3054350 h 3879850"/>
              <a:gd name="connsiteX37" fmla="*/ 209550 w 706023"/>
              <a:gd name="connsiteY37" fmla="*/ 3105150 h 3879850"/>
              <a:gd name="connsiteX38" fmla="*/ 203200 w 706023"/>
              <a:gd name="connsiteY38" fmla="*/ 3162300 h 3879850"/>
              <a:gd name="connsiteX39" fmla="*/ 184150 w 706023"/>
              <a:gd name="connsiteY39" fmla="*/ 3168650 h 3879850"/>
              <a:gd name="connsiteX40" fmla="*/ 165100 w 706023"/>
              <a:gd name="connsiteY40" fmla="*/ 3181350 h 3879850"/>
              <a:gd name="connsiteX41" fmla="*/ 127000 w 706023"/>
              <a:gd name="connsiteY41" fmla="*/ 3251200 h 3879850"/>
              <a:gd name="connsiteX42" fmla="*/ 114300 w 706023"/>
              <a:gd name="connsiteY42" fmla="*/ 3276600 h 3879850"/>
              <a:gd name="connsiteX43" fmla="*/ 107950 w 706023"/>
              <a:gd name="connsiteY43" fmla="*/ 3302000 h 3879850"/>
              <a:gd name="connsiteX44" fmla="*/ 101600 w 706023"/>
              <a:gd name="connsiteY44" fmla="*/ 3321050 h 3879850"/>
              <a:gd name="connsiteX45" fmla="*/ 88900 w 706023"/>
              <a:gd name="connsiteY45" fmla="*/ 3378200 h 3879850"/>
              <a:gd name="connsiteX46" fmla="*/ 63500 w 706023"/>
              <a:gd name="connsiteY46" fmla="*/ 3416300 h 3879850"/>
              <a:gd name="connsiteX47" fmla="*/ 50800 w 706023"/>
              <a:gd name="connsiteY47" fmla="*/ 3435350 h 3879850"/>
              <a:gd name="connsiteX48" fmla="*/ 38100 w 706023"/>
              <a:gd name="connsiteY48" fmla="*/ 3454400 h 3879850"/>
              <a:gd name="connsiteX49" fmla="*/ 25400 w 706023"/>
              <a:gd name="connsiteY49" fmla="*/ 3492500 h 3879850"/>
              <a:gd name="connsiteX50" fmla="*/ 0 w 706023"/>
              <a:gd name="connsiteY50" fmla="*/ 3549650 h 3879850"/>
              <a:gd name="connsiteX51" fmla="*/ 0 w 706023"/>
              <a:gd name="connsiteY51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58800 w 706023"/>
              <a:gd name="connsiteY9" fmla="*/ 1708150 h 3879850"/>
              <a:gd name="connsiteX10" fmla="*/ 520700 w 706023"/>
              <a:gd name="connsiteY10" fmla="*/ 1727200 h 3879850"/>
              <a:gd name="connsiteX11" fmla="*/ 488950 w 706023"/>
              <a:gd name="connsiteY11" fmla="*/ 1765300 h 3879850"/>
              <a:gd name="connsiteX12" fmla="*/ 476250 w 706023"/>
              <a:gd name="connsiteY12" fmla="*/ 1784350 h 3879850"/>
              <a:gd name="connsiteX13" fmla="*/ 469900 w 706023"/>
              <a:gd name="connsiteY13" fmla="*/ 1803400 h 3879850"/>
              <a:gd name="connsiteX14" fmla="*/ 450850 w 706023"/>
              <a:gd name="connsiteY14" fmla="*/ 1809750 h 3879850"/>
              <a:gd name="connsiteX15" fmla="*/ 400050 w 706023"/>
              <a:gd name="connsiteY15" fmla="*/ 1854200 h 3879850"/>
              <a:gd name="connsiteX16" fmla="*/ 381000 w 706023"/>
              <a:gd name="connsiteY16" fmla="*/ 1866900 h 3879850"/>
              <a:gd name="connsiteX17" fmla="*/ 342900 w 706023"/>
              <a:gd name="connsiteY17" fmla="*/ 1924050 h 3879850"/>
              <a:gd name="connsiteX18" fmla="*/ 317500 w 706023"/>
              <a:gd name="connsiteY18" fmla="*/ 1968500 h 3879850"/>
              <a:gd name="connsiteX19" fmla="*/ 304800 w 706023"/>
              <a:gd name="connsiteY19" fmla="*/ 2006600 h 3879850"/>
              <a:gd name="connsiteX20" fmla="*/ 298450 w 706023"/>
              <a:gd name="connsiteY20" fmla="*/ 2025650 h 3879850"/>
              <a:gd name="connsiteX21" fmla="*/ 266700 w 706023"/>
              <a:gd name="connsiteY21" fmla="*/ 2082800 h 3879850"/>
              <a:gd name="connsiteX22" fmla="*/ 247650 w 706023"/>
              <a:gd name="connsiteY22" fmla="*/ 2089150 h 3879850"/>
              <a:gd name="connsiteX23" fmla="*/ 241300 w 706023"/>
              <a:gd name="connsiteY23" fmla="*/ 2114550 h 3879850"/>
              <a:gd name="connsiteX24" fmla="*/ 228600 w 706023"/>
              <a:gd name="connsiteY24" fmla="*/ 2152650 h 3879850"/>
              <a:gd name="connsiteX25" fmla="*/ 222250 w 706023"/>
              <a:gd name="connsiteY25" fmla="*/ 2171700 h 3879850"/>
              <a:gd name="connsiteX26" fmla="*/ 215900 w 706023"/>
              <a:gd name="connsiteY26" fmla="*/ 2197100 h 3879850"/>
              <a:gd name="connsiteX27" fmla="*/ 203200 w 706023"/>
              <a:gd name="connsiteY27" fmla="*/ 2235200 h 3879850"/>
              <a:gd name="connsiteX28" fmla="*/ 190500 w 706023"/>
              <a:gd name="connsiteY28" fmla="*/ 2432050 h 3879850"/>
              <a:gd name="connsiteX29" fmla="*/ 171450 w 706023"/>
              <a:gd name="connsiteY29" fmla="*/ 2476500 h 3879850"/>
              <a:gd name="connsiteX30" fmla="*/ 165100 w 706023"/>
              <a:gd name="connsiteY30" fmla="*/ 2495550 h 3879850"/>
              <a:gd name="connsiteX31" fmla="*/ 171450 w 706023"/>
              <a:gd name="connsiteY31" fmla="*/ 2692400 h 3879850"/>
              <a:gd name="connsiteX32" fmla="*/ 184150 w 706023"/>
              <a:gd name="connsiteY32" fmla="*/ 2730500 h 3879850"/>
              <a:gd name="connsiteX33" fmla="*/ 196850 w 706023"/>
              <a:gd name="connsiteY33" fmla="*/ 2774950 h 3879850"/>
              <a:gd name="connsiteX34" fmla="*/ 190500 w 706023"/>
              <a:gd name="connsiteY34" fmla="*/ 3035300 h 3879850"/>
              <a:gd name="connsiteX35" fmla="*/ 196850 w 706023"/>
              <a:gd name="connsiteY35" fmla="*/ 3054350 h 3879850"/>
              <a:gd name="connsiteX36" fmla="*/ 209550 w 706023"/>
              <a:gd name="connsiteY36" fmla="*/ 3105150 h 3879850"/>
              <a:gd name="connsiteX37" fmla="*/ 203200 w 706023"/>
              <a:gd name="connsiteY37" fmla="*/ 3162300 h 3879850"/>
              <a:gd name="connsiteX38" fmla="*/ 184150 w 706023"/>
              <a:gd name="connsiteY38" fmla="*/ 3168650 h 3879850"/>
              <a:gd name="connsiteX39" fmla="*/ 165100 w 706023"/>
              <a:gd name="connsiteY39" fmla="*/ 3181350 h 3879850"/>
              <a:gd name="connsiteX40" fmla="*/ 127000 w 706023"/>
              <a:gd name="connsiteY40" fmla="*/ 3251200 h 3879850"/>
              <a:gd name="connsiteX41" fmla="*/ 114300 w 706023"/>
              <a:gd name="connsiteY41" fmla="*/ 3276600 h 3879850"/>
              <a:gd name="connsiteX42" fmla="*/ 107950 w 706023"/>
              <a:gd name="connsiteY42" fmla="*/ 3302000 h 3879850"/>
              <a:gd name="connsiteX43" fmla="*/ 101600 w 706023"/>
              <a:gd name="connsiteY43" fmla="*/ 3321050 h 3879850"/>
              <a:gd name="connsiteX44" fmla="*/ 88900 w 706023"/>
              <a:gd name="connsiteY44" fmla="*/ 3378200 h 3879850"/>
              <a:gd name="connsiteX45" fmla="*/ 63500 w 706023"/>
              <a:gd name="connsiteY45" fmla="*/ 3416300 h 3879850"/>
              <a:gd name="connsiteX46" fmla="*/ 50800 w 706023"/>
              <a:gd name="connsiteY46" fmla="*/ 3435350 h 3879850"/>
              <a:gd name="connsiteX47" fmla="*/ 38100 w 706023"/>
              <a:gd name="connsiteY47" fmla="*/ 3454400 h 3879850"/>
              <a:gd name="connsiteX48" fmla="*/ 25400 w 706023"/>
              <a:gd name="connsiteY48" fmla="*/ 3492500 h 3879850"/>
              <a:gd name="connsiteX49" fmla="*/ 0 w 706023"/>
              <a:gd name="connsiteY49" fmla="*/ 3549650 h 3879850"/>
              <a:gd name="connsiteX50" fmla="*/ 0 w 706023"/>
              <a:gd name="connsiteY50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88950 w 706023"/>
              <a:gd name="connsiteY10" fmla="*/ 1765300 h 3879850"/>
              <a:gd name="connsiteX11" fmla="*/ 476250 w 706023"/>
              <a:gd name="connsiteY11" fmla="*/ 1784350 h 3879850"/>
              <a:gd name="connsiteX12" fmla="*/ 469900 w 706023"/>
              <a:gd name="connsiteY12" fmla="*/ 1803400 h 3879850"/>
              <a:gd name="connsiteX13" fmla="*/ 450850 w 706023"/>
              <a:gd name="connsiteY13" fmla="*/ 1809750 h 3879850"/>
              <a:gd name="connsiteX14" fmla="*/ 400050 w 706023"/>
              <a:gd name="connsiteY14" fmla="*/ 1854200 h 3879850"/>
              <a:gd name="connsiteX15" fmla="*/ 381000 w 706023"/>
              <a:gd name="connsiteY15" fmla="*/ 1866900 h 3879850"/>
              <a:gd name="connsiteX16" fmla="*/ 342900 w 706023"/>
              <a:gd name="connsiteY16" fmla="*/ 1924050 h 3879850"/>
              <a:gd name="connsiteX17" fmla="*/ 317500 w 706023"/>
              <a:gd name="connsiteY17" fmla="*/ 1968500 h 3879850"/>
              <a:gd name="connsiteX18" fmla="*/ 304800 w 706023"/>
              <a:gd name="connsiteY18" fmla="*/ 2006600 h 3879850"/>
              <a:gd name="connsiteX19" fmla="*/ 298450 w 706023"/>
              <a:gd name="connsiteY19" fmla="*/ 2025650 h 3879850"/>
              <a:gd name="connsiteX20" fmla="*/ 266700 w 706023"/>
              <a:gd name="connsiteY20" fmla="*/ 2082800 h 3879850"/>
              <a:gd name="connsiteX21" fmla="*/ 247650 w 706023"/>
              <a:gd name="connsiteY21" fmla="*/ 2089150 h 3879850"/>
              <a:gd name="connsiteX22" fmla="*/ 241300 w 706023"/>
              <a:gd name="connsiteY22" fmla="*/ 2114550 h 3879850"/>
              <a:gd name="connsiteX23" fmla="*/ 228600 w 706023"/>
              <a:gd name="connsiteY23" fmla="*/ 2152650 h 3879850"/>
              <a:gd name="connsiteX24" fmla="*/ 222250 w 706023"/>
              <a:gd name="connsiteY24" fmla="*/ 2171700 h 3879850"/>
              <a:gd name="connsiteX25" fmla="*/ 215900 w 706023"/>
              <a:gd name="connsiteY25" fmla="*/ 2197100 h 3879850"/>
              <a:gd name="connsiteX26" fmla="*/ 203200 w 706023"/>
              <a:gd name="connsiteY26" fmla="*/ 2235200 h 3879850"/>
              <a:gd name="connsiteX27" fmla="*/ 190500 w 706023"/>
              <a:gd name="connsiteY27" fmla="*/ 2432050 h 3879850"/>
              <a:gd name="connsiteX28" fmla="*/ 171450 w 706023"/>
              <a:gd name="connsiteY28" fmla="*/ 2476500 h 3879850"/>
              <a:gd name="connsiteX29" fmla="*/ 165100 w 706023"/>
              <a:gd name="connsiteY29" fmla="*/ 2495550 h 3879850"/>
              <a:gd name="connsiteX30" fmla="*/ 171450 w 706023"/>
              <a:gd name="connsiteY30" fmla="*/ 2692400 h 3879850"/>
              <a:gd name="connsiteX31" fmla="*/ 184150 w 706023"/>
              <a:gd name="connsiteY31" fmla="*/ 2730500 h 3879850"/>
              <a:gd name="connsiteX32" fmla="*/ 196850 w 706023"/>
              <a:gd name="connsiteY32" fmla="*/ 2774950 h 3879850"/>
              <a:gd name="connsiteX33" fmla="*/ 190500 w 706023"/>
              <a:gd name="connsiteY33" fmla="*/ 3035300 h 3879850"/>
              <a:gd name="connsiteX34" fmla="*/ 196850 w 706023"/>
              <a:gd name="connsiteY34" fmla="*/ 3054350 h 3879850"/>
              <a:gd name="connsiteX35" fmla="*/ 209550 w 706023"/>
              <a:gd name="connsiteY35" fmla="*/ 3105150 h 3879850"/>
              <a:gd name="connsiteX36" fmla="*/ 203200 w 706023"/>
              <a:gd name="connsiteY36" fmla="*/ 3162300 h 3879850"/>
              <a:gd name="connsiteX37" fmla="*/ 184150 w 706023"/>
              <a:gd name="connsiteY37" fmla="*/ 3168650 h 3879850"/>
              <a:gd name="connsiteX38" fmla="*/ 165100 w 706023"/>
              <a:gd name="connsiteY38" fmla="*/ 3181350 h 3879850"/>
              <a:gd name="connsiteX39" fmla="*/ 127000 w 706023"/>
              <a:gd name="connsiteY39" fmla="*/ 3251200 h 3879850"/>
              <a:gd name="connsiteX40" fmla="*/ 114300 w 706023"/>
              <a:gd name="connsiteY40" fmla="*/ 3276600 h 3879850"/>
              <a:gd name="connsiteX41" fmla="*/ 107950 w 706023"/>
              <a:gd name="connsiteY41" fmla="*/ 3302000 h 3879850"/>
              <a:gd name="connsiteX42" fmla="*/ 101600 w 706023"/>
              <a:gd name="connsiteY42" fmla="*/ 3321050 h 3879850"/>
              <a:gd name="connsiteX43" fmla="*/ 88900 w 706023"/>
              <a:gd name="connsiteY43" fmla="*/ 3378200 h 3879850"/>
              <a:gd name="connsiteX44" fmla="*/ 63500 w 706023"/>
              <a:gd name="connsiteY44" fmla="*/ 3416300 h 3879850"/>
              <a:gd name="connsiteX45" fmla="*/ 50800 w 706023"/>
              <a:gd name="connsiteY45" fmla="*/ 3435350 h 3879850"/>
              <a:gd name="connsiteX46" fmla="*/ 38100 w 706023"/>
              <a:gd name="connsiteY46" fmla="*/ 3454400 h 3879850"/>
              <a:gd name="connsiteX47" fmla="*/ 25400 w 706023"/>
              <a:gd name="connsiteY47" fmla="*/ 3492500 h 3879850"/>
              <a:gd name="connsiteX48" fmla="*/ 0 w 706023"/>
              <a:gd name="connsiteY48" fmla="*/ 3549650 h 3879850"/>
              <a:gd name="connsiteX49" fmla="*/ 0 w 706023"/>
              <a:gd name="connsiteY49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88950 w 706023"/>
              <a:gd name="connsiteY10" fmla="*/ 1765300 h 3879850"/>
              <a:gd name="connsiteX11" fmla="*/ 476250 w 706023"/>
              <a:gd name="connsiteY11" fmla="*/ 1784350 h 3879850"/>
              <a:gd name="connsiteX12" fmla="*/ 469900 w 706023"/>
              <a:gd name="connsiteY12" fmla="*/ 1803400 h 3879850"/>
              <a:gd name="connsiteX13" fmla="*/ 450850 w 706023"/>
              <a:gd name="connsiteY13" fmla="*/ 1809750 h 3879850"/>
              <a:gd name="connsiteX14" fmla="*/ 400050 w 706023"/>
              <a:gd name="connsiteY14" fmla="*/ 1854200 h 3879850"/>
              <a:gd name="connsiteX15" fmla="*/ 381000 w 706023"/>
              <a:gd name="connsiteY15" fmla="*/ 1866900 h 3879850"/>
              <a:gd name="connsiteX16" fmla="*/ 342900 w 706023"/>
              <a:gd name="connsiteY16" fmla="*/ 1924050 h 3879850"/>
              <a:gd name="connsiteX17" fmla="*/ 317500 w 706023"/>
              <a:gd name="connsiteY17" fmla="*/ 1968500 h 3879850"/>
              <a:gd name="connsiteX18" fmla="*/ 304800 w 706023"/>
              <a:gd name="connsiteY18" fmla="*/ 2006600 h 3879850"/>
              <a:gd name="connsiteX19" fmla="*/ 298450 w 706023"/>
              <a:gd name="connsiteY19" fmla="*/ 2025650 h 3879850"/>
              <a:gd name="connsiteX20" fmla="*/ 266700 w 706023"/>
              <a:gd name="connsiteY20" fmla="*/ 2082800 h 3879850"/>
              <a:gd name="connsiteX21" fmla="*/ 247650 w 706023"/>
              <a:gd name="connsiteY21" fmla="*/ 2089150 h 3879850"/>
              <a:gd name="connsiteX22" fmla="*/ 241300 w 706023"/>
              <a:gd name="connsiteY22" fmla="*/ 2114550 h 3879850"/>
              <a:gd name="connsiteX23" fmla="*/ 228600 w 706023"/>
              <a:gd name="connsiteY23" fmla="*/ 2152650 h 3879850"/>
              <a:gd name="connsiteX24" fmla="*/ 222250 w 706023"/>
              <a:gd name="connsiteY24" fmla="*/ 2171700 h 3879850"/>
              <a:gd name="connsiteX25" fmla="*/ 215900 w 706023"/>
              <a:gd name="connsiteY25" fmla="*/ 2197100 h 3879850"/>
              <a:gd name="connsiteX26" fmla="*/ 203200 w 706023"/>
              <a:gd name="connsiteY26" fmla="*/ 2235200 h 3879850"/>
              <a:gd name="connsiteX27" fmla="*/ 190500 w 706023"/>
              <a:gd name="connsiteY27" fmla="*/ 2432050 h 3879850"/>
              <a:gd name="connsiteX28" fmla="*/ 171450 w 706023"/>
              <a:gd name="connsiteY28" fmla="*/ 2476500 h 3879850"/>
              <a:gd name="connsiteX29" fmla="*/ 165100 w 706023"/>
              <a:gd name="connsiteY29" fmla="*/ 2495550 h 3879850"/>
              <a:gd name="connsiteX30" fmla="*/ 171450 w 706023"/>
              <a:gd name="connsiteY30" fmla="*/ 2692400 h 3879850"/>
              <a:gd name="connsiteX31" fmla="*/ 184150 w 706023"/>
              <a:gd name="connsiteY31" fmla="*/ 2730500 h 3879850"/>
              <a:gd name="connsiteX32" fmla="*/ 196850 w 706023"/>
              <a:gd name="connsiteY32" fmla="*/ 2774950 h 3879850"/>
              <a:gd name="connsiteX33" fmla="*/ 190500 w 706023"/>
              <a:gd name="connsiteY33" fmla="*/ 3035300 h 3879850"/>
              <a:gd name="connsiteX34" fmla="*/ 196850 w 706023"/>
              <a:gd name="connsiteY34" fmla="*/ 3054350 h 3879850"/>
              <a:gd name="connsiteX35" fmla="*/ 209550 w 706023"/>
              <a:gd name="connsiteY35" fmla="*/ 3105150 h 3879850"/>
              <a:gd name="connsiteX36" fmla="*/ 203200 w 706023"/>
              <a:gd name="connsiteY36" fmla="*/ 3162300 h 3879850"/>
              <a:gd name="connsiteX37" fmla="*/ 184150 w 706023"/>
              <a:gd name="connsiteY37" fmla="*/ 3168650 h 3879850"/>
              <a:gd name="connsiteX38" fmla="*/ 165100 w 706023"/>
              <a:gd name="connsiteY38" fmla="*/ 3181350 h 3879850"/>
              <a:gd name="connsiteX39" fmla="*/ 127000 w 706023"/>
              <a:gd name="connsiteY39" fmla="*/ 3251200 h 3879850"/>
              <a:gd name="connsiteX40" fmla="*/ 114300 w 706023"/>
              <a:gd name="connsiteY40" fmla="*/ 3276600 h 3879850"/>
              <a:gd name="connsiteX41" fmla="*/ 107950 w 706023"/>
              <a:gd name="connsiteY41" fmla="*/ 3302000 h 3879850"/>
              <a:gd name="connsiteX42" fmla="*/ 101600 w 706023"/>
              <a:gd name="connsiteY42" fmla="*/ 3321050 h 3879850"/>
              <a:gd name="connsiteX43" fmla="*/ 88900 w 706023"/>
              <a:gd name="connsiteY43" fmla="*/ 3378200 h 3879850"/>
              <a:gd name="connsiteX44" fmla="*/ 63500 w 706023"/>
              <a:gd name="connsiteY44" fmla="*/ 3416300 h 3879850"/>
              <a:gd name="connsiteX45" fmla="*/ 50800 w 706023"/>
              <a:gd name="connsiteY45" fmla="*/ 3435350 h 3879850"/>
              <a:gd name="connsiteX46" fmla="*/ 38100 w 706023"/>
              <a:gd name="connsiteY46" fmla="*/ 3454400 h 3879850"/>
              <a:gd name="connsiteX47" fmla="*/ 25400 w 706023"/>
              <a:gd name="connsiteY47" fmla="*/ 3492500 h 3879850"/>
              <a:gd name="connsiteX48" fmla="*/ 0 w 706023"/>
              <a:gd name="connsiteY48" fmla="*/ 3549650 h 3879850"/>
              <a:gd name="connsiteX49" fmla="*/ 0 w 706023"/>
              <a:gd name="connsiteY49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88950 w 706023"/>
              <a:gd name="connsiteY10" fmla="*/ 1765300 h 3879850"/>
              <a:gd name="connsiteX11" fmla="*/ 476250 w 706023"/>
              <a:gd name="connsiteY11" fmla="*/ 1784350 h 3879850"/>
              <a:gd name="connsiteX12" fmla="*/ 469900 w 706023"/>
              <a:gd name="connsiteY12" fmla="*/ 1803400 h 3879850"/>
              <a:gd name="connsiteX13" fmla="*/ 450850 w 706023"/>
              <a:gd name="connsiteY13" fmla="*/ 1809750 h 3879850"/>
              <a:gd name="connsiteX14" fmla="*/ 400050 w 706023"/>
              <a:gd name="connsiteY14" fmla="*/ 1854200 h 3879850"/>
              <a:gd name="connsiteX15" fmla="*/ 381000 w 706023"/>
              <a:gd name="connsiteY15" fmla="*/ 1866900 h 3879850"/>
              <a:gd name="connsiteX16" fmla="*/ 342900 w 706023"/>
              <a:gd name="connsiteY16" fmla="*/ 1924050 h 3879850"/>
              <a:gd name="connsiteX17" fmla="*/ 317500 w 706023"/>
              <a:gd name="connsiteY17" fmla="*/ 1968500 h 3879850"/>
              <a:gd name="connsiteX18" fmla="*/ 304800 w 706023"/>
              <a:gd name="connsiteY18" fmla="*/ 2006600 h 3879850"/>
              <a:gd name="connsiteX19" fmla="*/ 298450 w 706023"/>
              <a:gd name="connsiteY19" fmla="*/ 2025650 h 3879850"/>
              <a:gd name="connsiteX20" fmla="*/ 266700 w 706023"/>
              <a:gd name="connsiteY20" fmla="*/ 2082800 h 3879850"/>
              <a:gd name="connsiteX21" fmla="*/ 247650 w 706023"/>
              <a:gd name="connsiteY21" fmla="*/ 2089150 h 3879850"/>
              <a:gd name="connsiteX22" fmla="*/ 241300 w 706023"/>
              <a:gd name="connsiteY22" fmla="*/ 2114550 h 3879850"/>
              <a:gd name="connsiteX23" fmla="*/ 228600 w 706023"/>
              <a:gd name="connsiteY23" fmla="*/ 2152650 h 3879850"/>
              <a:gd name="connsiteX24" fmla="*/ 222250 w 706023"/>
              <a:gd name="connsiteY24" fmla="*/ 2171700 h 3879850"/>
              <a:gd name="connsiteX25" fmla="*/ 215900 w 706023"/>
              <a:gd name="connsiteY25" fmla="*/ 2197100 h 3879850"/>
              <a:gd name="connsiteX26" fmla="*/ 203200 w 706023"/>
              <a:gd name="connsiteY26" fmla="*/ 2235200 h 3879850"/>
              <a:gd name="connsiteX27" fmla="*/ 190500 w 706023"/>
              <a:gd name="connsiteY27" fmla="*/ 2432050 h 3879850"/>
              <a:gd name="connsiteX28" fmla="*/ 171450 w 706023"/>
              <a:gd name="connsiteY28" fmla="*/ 2476500 h 3879850"/>
              <a:gd name="connsiteX29" fmla="*/ 165100 w 706023"/>
              <a:gd name="connsiteY29" fmla="*/ 2495550 h 3879850"/>
              <a:gd name="connsiteX30" fmla="*/ 171450 w 706023"/>
              <a:gd name="connsiteY30" fmla="*/ 2692400 h 3879850"/>
              <a:gd name="connsiteX31" fmla="*/ 184150 w 706023"/>
              <a:gd name="connsiteY31" fmla="*/ 2730500 h 3879850"/>
              <a:gd name="connsiteX32" fmla="*/ 196850 w 706023"/>
              <a:gd name="connsiteY32" fmla="*/ 2774950 h 3879850"/>
              <a:gd name="connsiteX33" fmla="*/ 190500 w 706023"/>
              <a:gd name="connsiteY33" fmla="*/ 3035300 h 3879850"/>
              <a:gd name="connsiteX34" fmla="*/ 196850 w 706023"/>
              <a:gd name="connsiteY34" fmla="*/ 3054350 h 3879850"/>
              <a:gd name="connsiteX35" fmla="*/ 209550 w 706023"/>
              <a:gd name="connsiteY35" fmla="*/ 3105150 h 3879850"/>
              <a:gd name="connsiteX36" fmla="*/ 203200 w 706023"/>
              <a:gd name="connsiteY36" fmla="*/ 3162300 h 3879850"/>
              <a:gd name="connsiteX37" fmla="*/ 184150 w 706023"/>
              <a:gd name="connsiteY37" fmla="*/ 3168650 h 3879850"/>
              <a:gd name="connsiteX38" fmla="*/ 165100 w 706023"/>
              <a:gd name="connsiteY38" fmla="*/ 3181350 h 3879850"/>
              <a:gd name="connsiteX39" fmla="*/ 127000 w 706023"/>
              <a:gd name="connsiteY39" fmla="*/ 3251200 h 3879850"/>
              <a:gd name="connsiteX40" fmla="*/ 114300 w 706023"/>
              <a:gd name="connsiteY40" fmla="*/ 3276600 h 3879850"/>
              <a:gd name="connsiteX41" fmla="*/ 107950 w 706023"/>
              <a:gd name="connsiteY41" fmla="*/ 3302000 h 3879850"/>
              <a:gd name="connsiteX42" fmla="*/ 101600 w 706023"/>
              <a:gd name="connsiteY42" fmla="*/ 3321050 h 3879850"/>
              <a:gd name="connsiteX43" fmla="*/ 88900 w 706023"/>
              <a:gd name="connsiteY43" fmla="*/ 3378200 h 3879850"/>
              <a:gd name="connsiteX44" fmla="*/ 63500 w 706023"/>
              <a:gd name="connsiteY44" fmla="*/ 3416300 h 3879850"/>
              <a:gd name="connsiteX45" fmla="*/ 50800 w 706023"/>
              <a:gd name="connsiteY45" fmla="*/ 3435350 h 3879850"/>
              <a:gd name="connsiteX46" fmla="*/ 38100 w 706023"/>
              <a:gd name="connsiteY46" fmla="*/ 3454400 h 3879850"/>
              <a:gd name="connsiteX47" fmla="*/ 25400 w 706023"/>
              <a:gd name="connsiteY47" fmla="*/ 3492500 h 3879850"/>
              <a:gd name="connsiteX48" fmla="*/ 0 w 706023"/>
              <a:gd name="connsiteY48" fmla="*/ 3549650 h 3879850"/>
              <a:gd name="connsiteX49" fmla="*/ 0 w 706023"/>
              <a:gd name="connsiteY49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76250 w 706023"/>
              <a:gd name="connsiteY10" fmla="*/ 1784350 h 3879850"/>
              <a:gd name="connsiteX11" fmla="*/ 469900 w 706023"/>
              <a:gd name="connsiteY11" fmla="*/ 1803400 h 3879850"/>
              <a:gd name="connsiteX12" fmla="*/ 450850 w 706023"/>
              <a:gd name="connsiteY12" fmla="*/ 1809750 h 3879850"/>
              <a:gd name="connsiteX13" fmla="*/ 400050 w 706023"/>
              <a:gd name="connsiteY13" fmla="*/ 1854200 h 3879850"/>
              <a:gd name="connsiteX14" fmla="*/ 381000 w 706023"/>
              <a:gd name="connsiteY14" fmla="*/ 1866900 h 3879850"/>
              <a:gd name="connsiteX15" fmla="*/ 342900 w 706023"/>
              <a:gd name="connsiteY15" fmla="*/ 1924050 h 3879850"/>
              <a:gd name="connsiteX16" fmla="*/ 317500 w 706023"/>
              <a:gd name="connsiteY16" fmla="*/ 1968500 h 3879850"/>
              <a:gd name="connsiteX17" fmla="*/ 304800 w 706023"/>
              <a:gd name="connsiteY17" fmla="*/ 2006600 h 3879850"/>
              <a:gd name="connsiteX18" fmla="*/ 298450 w 706023"/>
              <a:gd name="connsiteY18" fmla="*/ 2025650 h 3879850"/>
              <a:gd name="connsiteX19" fmla="*/ 266700 w 706023"/>
              <a:gd name="connsiteY19" fmla="*/ 2082800 h 3879850"/>
              <a:gd name="connsiteX20" fmla="*/ 247650 w 706023"/>
              <a:gd name="connsiteY20" fmla="*/ 2089150 h 3879850"/>
              <a:gd name="connsiteX21" fmla="*/ 241300 w 706023"/>
              <a:gd name="connsiteY21" fmla="*/ 2114550 h 3879850"/>
              <a:gd name="connsiteX22" fmla="*/ 228600 w 706023"/>
              <a:gd name="connsiteY22" fmla="*/ 2152650 h 3879850"/>
              <a:gd name="connsiteX23" fmla="*/ 222250 w 706023"/>
              <a:gd name="connsiteY23" fmla="*/ 2171700 h 3879850"/>
              <a:gd name="connsiteX24" fmla="*/ 215900 w 706023"/>
              <a:gd name="connsiteY24" fmla="*/ 2197100 h 3879850"/>
              <a:gd name="connsiteX25" fmla="*/ 203200 w 706023"/>
              <a:gd name="connsiteY25" fmla="*/ 2235200 h 3879850"/>
              <a:gd name="connsiteX26" fmla="*/ 190500 w 706023"/>
              <a:gd name="connsiteY26" fmla="*/ 2432050 h 3879850"/>
              <a:gd name="connsiteX27" fmla="*/ 171450 w 706023"/>
              <a:gd name="connsiteY27" fmla="*/ 2476500 h 3879850"/>
              <a:gd name="connsiteX28" fmla="*/ 165100 w 706023"/>
              <a:gd name="connsiteY28" fmla="*/ 2495550 h 3879850"/>
              <a:gd name="connsiteX29" fmla="*/ 171450 w 706023"/>
              <a:gd name="connsiteY29" fmla="*/ 2692400 h 3879850"/>
              <a:gd name="connsiteX30" fmla="*/ 184150 w 706023"/>
              <a:gd name="connsiteY30" fmla="*/ 2730500 h 3879850"/>
              <a:gd name="connsiteX31" fmla="*/ 196850 w 706023"/>
              <a:gd name="connsiteY31" fmla="*/ 2774950 h 3879850"/>
              <a:gd name="connsiteX32" fmla="*/ 190500 w 706023"/>
              <a:gd name="connsiteY32" fmla="*/ 3035300 h 3879850"/>
              <a:gd name="connsiteX33" fmla="*/ 196850 w 706023"/>
              <a:gd name="connsiteY33" fmla="*/ 3054350 h 3879850"/>
              <a:gd name="connsiteX34" fmla="*/ 209550 w 706023"/>
              <a:gd name="connsiteY34" fmla="*/ 3105150 h 3879850"/>
              <a:gd name="connsiteX35" fmla="*/ 203200 w 706023"/>
              <a:gd name="connsiteY35" fmla="*/ 3162300 h 3879850"/>
              <a:gd name="connsiteX36" fmla="*/ 184150 w 706023"/>
              <a:gd name="connsiteY36" fmla="*/ 3168650 h 3879850"/>
              <a:gd name="connsiteX37" fmla="*/ 165100 w 706023"/>
              <a:gd name="connsiteY37" fmla="*/ 3181350 h 3879850"/>
              <a:gd name="connsiteX38" fmla="*/ 127000 w 706023"/>
              <a:gd name="connsiteY38" fmla="*/ 3251200 h 3879850"/>
              <a:gd name="connsiteX39" fmla="*/ 114300 w 706023"/>
              <a:gd name="connsiteY39" fmla="*/ 3276600 h 3879850"/>
              <a:gd name="connsiteX40" fmla="*/ 107950 w 706023"/>
              <a:gd name="connsiteY40" fmla="*/ 3302000 h 3879850"/>
              <a:gd name="connsiteX41" fmla="*/ 101600 w 706023"/>
              <a:gd name="connsiteY41" fmla="*/ 3321050 h 3879850"/>
              <a:gd name="connsiteX42" fmla="*/ 88900 w 706023"/>
              <a:gd name="connsiteY42" fmla="*/ 3378200 h 3879850"/>
              <a:gd name="connsiteX43" fmla="*/ 63500 w 706023"/>
              <a:gd name="connsiteY43" fmla="*/ 3416300 h 3879850"/>
              <a:gd name="connsiteX44" fmla="*/ 50800 w 706023"/>
              <a:gd name="connsiteY44" fmla="*/ 3435350 h 3879850"/>
              <a:gd name="connsiteX45" fmla="*/ 38100 w 706023"/>
              <a:gd name="connsiteY45" fmla="*/ 3454400 h 3879850"/>
              <a:gd name="connsiteX46" fmla="*/ 25400 w 706023"/>
              <a:gd name="connsiteY46" fmla="*/ 3492500 h 3879850"/>
              <a:gd name="connsiteX47" fmla="*/ 0 w 706023"/>
              <a:gd name="connsiteY47" fmla="*/ 3549650 h 3879850"/>
              <a:gd name="connsiteX48" fmla="*/ 0 w 706023"/>
              <a:gd name="connsiteY48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9900 w 706023"/>
              <a:gd name="connsiteY10" fmla="*/ 1803400 h 3879850"/>
              <a:gd name="connsiteX11" fmla="*/ 450850 w 706023"/>
              <a:gd name="connsiteY11" fmla="*/ 1809750 h 3879850"/>
              <a:gd name="connsiteX12" fmla="*/ 400050 w 706023"/>
              <a:gd name="connsiteY12" fmla="*/ 1854200 h 3879850"/>
              <a:gd name="connsiteX13" fmla="*/ 381000 w 706023"/>
              <a:gd name="connsiteY13" fmla="*/ 1866900 h 3879850"/>
              <a:gd name="connsiteX14" fmla="*/ 342900 w 706023"/>
              <a:gd name="connsiteY14" fmla="*/ 1924050 h 3879850"/>
              <a:gd name="connsiteX15" fmla="*/ 317500 w 706023"/>
              <a:gd name="connsiteY15" fmla="*/ 1968500 h 3879850"/>
              <a:gd name="connsiteX16" fmla="*/ 304800 w 706023"/>
              <a:gd name="connsiteY16" fmla="*/ 2006600 h 3879850"/>
              <a:gd name="connsiteX17" fmla="*/ 298450 w 706023"/>
              <a:gd name="connsiteY17" fmla="*/ 2025650 h 3879850"/>
              <a:gd name="connsiteX18" fmla="*/ 266700 w 706023"/>
              <a:gd name="connsiteY18" fmla="*/ 2082800 h 3879850"/>
              <a:gd name="connsiteX19" fmla="*/ 247650 w 706023"/>
              <a:gd name="connsiteY19" fmla="*/ 2089150 h 3879850"/>
              <a:gd name="connsiteX20" fmla="*/ 241300 w 706023"/>
              <a:gd name="connsiteY20" fmla="*/ 2114550 h 3879850"/>
              <a:gd name="connsiteX21" fmla="*/ 228600 w 706023"/>
              <a:gd name="connsiteY21" fmla="*/ 2152650 h 3879850"/>
              <a:gd name="connsiteX22" fmla="*/ 222250 w 706023"/>
              <a:gd name="connsiteY22" fmla="*/ 2171700 h 3879850"/>
              <a:gd name="connsiteX23" fmla="*/ 215900 w 706023"/>
              <a:gd name="connsiteY23" fmla="*/ 2197100 h 3879850"/>
              <a:gd name="connsiteX24" fmla="*/ 203200 w 706023"/>
              <a:gd name="connsiteY24" fmla="*/ 2235200 h 3879850"/>
              <a:gd name="connsiteX25" fmla="*/ 190500 w 706023"/>
              <a:gd name="connsiteY25" fmla="*/ 2432050 h 3879850"/>
              <a:gd name="connsiteX26" fmla="*/ 171450 w 706023"/>
              <a:gd name="connsiteY26" fmla="*/ 2476500 h 3879850"/>
              <a:gd name="connsiteX27" fmla="*/ 165100 w 706023"/>
              <a:gd name="connsiteY27" fmla="*/ 2495550 h 3879850"/>
              <a:gd name="connsiteX28" fmla="*/ 171450 w 706023"/>
              <a:gd name="connsiteY28" fmla="*/ 2692400 h 3879850"/>
              <a:gd name="connsiteX29" fmla="*/ 184150 w 706023"/>
              <a:gd name="connsiteY29" fmla="*/ 2730500 h 3879850"/>
              <a:gd name="connsiteX30" fmla="*/ 196850 w 706023"/>
              <a:gd name="connsiteY30" fmla="*/ 2774950 h 3879850"/>
              <a:gd name="connsiteX31" fmla="*/ 190500 w 706023"/>
              <a:gd name="connsiteY31" fmla="*/ 3035300 h 3879850"/>
              <a:gd name="connsiteX32" fmla="*/ 196850 w 706023"/>
              <a:gd name="connsiteY32" fmla="*/ 3054350 h 3879850"/>
              <a:gd name="connsiteX33" fmla="*/ 209550 w 706023"/>
              <a:gd name="connsiteY33" fmla="*/ 3105150 h 3879850"/>
              <a:gd name="connsiteX34" fmla="*/ 203200 w 706023"/>
              <a:gd name="connsiteY34" fmla="*/ 3162300 h 3879850"/>
              <a:gd name="connsiteX35" fmla="*/ 184150 w 706023"/>
              <a:gd name="connsiteY35" fmla="*/ 3168650 h 3879850"/>
              <a:gd name="connsiteX36" fmla="*/ 165100 w 706023"/>
              <a:gd name="connsiteY36" fmla="*/ 3181350 h 3879850"/>
              <a:gd name="connsiteX37" fmla="*/ 127000 w 706023"/>
              <a:gd name="connsiteY37" fmla="*/ 3251200 h 3879850"/>
              <a:gd name="connsiteX38" fmla="*/ 114300 w 706023"/>
              <a:gd name="connsiteY38" fmla="*/ 3276600 h 3879850"/>
              <a:gd name="connsiteX39" fmla="*/ 107950 w 706023"/>
              <a:gd name="connsiteY39" fmla="*/ 3302000 h 3879850"/>
              <a:gd name="connsiteX40" fmla="*/ 101600 w 706023"/>
              <a:gd name="connsiteY40" fmla="*/ 3321050 h 3879850"/>
              <a:gd name="connsiteX41" fmla="*/ 88900 w 706023"/>
              <a:gd name="connsiteY41" fmla="*/ 3378200 h 3879850"/>
              <a:gd name="connsiteX42" fmla="*/ 63500 w 706023"/>
              <a:gd name="connsiteY42" fmla="*/ 3416300 h 3879850"/>
              <a:gd name="connsiteX43" fmla="*/ 50800 w 706023"/>
              <a:gd name="connsiteY43" fmla="*/ 3435350 h 3879850"/>
              <a:gd name="connsiteX44" fmla="*/ 38100 w 706023"/>
              <a:gd name="connsiteY44" fmla="*/ 3454400 h 3879850"/>
              <a:gd name="connsiteX45" fmla="*/ 25400 w 706023"/>
              <a:gd name="connsiteY45" fmla="*/ 3492500 h 3879850"/>
              <a:gd name="connsiteX46" fmla="*/ 0 w 706023"/>
              <a:gd name="connsiteY46" fmla="*/ 3549650 h 3879850"/>
              <a:gd name="connsiteX47" fmla="*/ 0 w 706023"/>
              <a:gd name="connsiteY47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50850 w 706023"/>
              <a:gd name="connsiteY10" fmla="*/ 1809750 h 3879850"/>
              <a:gd name="connsiteX11" fmla="*/ 400050 w 706023"/>
              <a:gd name="connsiteY11" fmla="*/ 1854200 h 3879850"/>
              <a:gd name="connsiteX12" fmla="*/ 381000 w 706023"/>
              <a:gd name="connsiteY12" fmla="*/ 1866900 h 3879850"/>
              <a:gd name="connsiteX13" fmla="*/ 342900 w 706023"/>
              <a:gd name="connsiteY13" fmla="*/ 1924050 h 3879850"/>
              <a:gd name="connsiteX14" fmla="*/ 317500 w 706023"/>
              <a:gd name="connsiteY14" fmla="*/ 1968500 h 3879850"/>
              <a:gd name="connsiteX15" fmla="*/ 304800 w 706023"/>
              <a:gd name="connsiteY15" fmla="*/ 2006600 h 3879850"/>
              <a:gd name="connsiteX16" fmla="*/ 298450 w 706023"/>
              <a:gd name="connsiteY16" fmla="*/ 2025650 h 3879850"/>
              <a:gd name="connsiteX17" fmla="*/ 266700 w 706023"/>
              <a:gd name="connsiteY17" fmla="*/ 2082800 h 3879850"/>
              <a:gd name="connsiteX18" fmla="*/ 247650 w 706023"/>
              <a:gd name="connsiteY18" fmla="*/ 2089150 h 3879850"/>
              <a:gd name="connsiteX19" fmla="*/ 241300 w 706023"/>
              <a:gd name="connsiteY19" fmla="*/ 2114550 h 3879850"/>
              <a:gd name="connsiteX20" fmla="*/ 228600 w 706023"/>
              <a:gd name="connsiteY20" fmla="*/ 2152650 h 3879850"/>
              <a:gd name="connsiteX21" fmla="*/ 222250 w 706023"/>
              <a:gd name="connsiteY21" fmla="*/ 2171700 h 3879850"/>
              <a:gd name="connsiteX22" fmla="*/ 215900 w 706023"/>
              <a:gd name="connsiteY22" fmla="*/ 2197100 h 3879850"/>
              <a:gd name="connsiteX23" fmla="*/ 203200 w 706023"/>
              <a:gd name="connsiteY23" fmla="*/ 2235200 h 3879850"/>
              <a:gd name="connsiteX24" fmla="*/ 190500 w 706023"/>
              <a:gd name="connsiteY24" fmla="*/ 2432050 h 3879850"/>
              <a:gd name="connsiteX25" fmla="*/ 171450 w 706023"/>
              <a:gd name="connsiteY25" fmla="*/ 2476500 h 3879850"/>
              <a:gd name="connsiteX26" fmla="*/ 165100 w 706023"/>
              <a:gd name="connsiteY26" fmla="*/ 2495550 h 3879850"/>
              <a:gd name="connsiteX27" fmla="*/ 171450 w 706023"/>
              <a:gd name="connsiteY27" fmla="*/ 2692400 h 3879850"/>
              <a:gd name="connsiteX28" fmla="*/ 184150 w 706023"/>
              <a:gd name="connsiteY28" fmla="*/ 2730500 h 3879850"/>
              <a:gd name="connsiteX29" fmla="*/ 196850 w 706023"/>
              <a:gd name="connsiteY29" fmla="*/ 2774950 h 3879850"/>
              <a:gd name="connsiteX30" fmla="*/ 190500 w 706023"/>
              <a:gd name="connsiteY30" fmla="*/ 3035300 h 3879850"/>
              <a:gd name="connsiteX31" fmla="*/ 196850 w 706023"/>
              <a:gd name="connsiteY31" fmla="*/ 3054350 h 3879850"/>
              <a:gd name="connsiteX32" fmla="*/ 209550 w 706023"/>
              <a:gd name="connsiteY32" fmla="*/ 3105150 h 3879850"/>
              <a:gd name="connsiteX33" fmla="*/ 203200 w 706023"/>
              <a:gd name="connsiteY33" fmla="*/ 3162300 h 3879850"/>
              <a:gd name="connsiteX34" fmla="*/ 184150 w 706023"/>
              <a:gd name="connsiteY34" fmla="*/ 3168650 h 3879850"/>
              <a:gd name="connsiteX35" fmla="*/ 165100 w 706023"/>
              <a:gd name="connsiteY35" fmla="*/ 3181350 h 3879850"/>
              <a:gd name="connsiteX36" fmla="*/ 127000 w 706023"/>
              <a:gd name="connsiteY36" fmla="*/ 3251200 h 3879850"/>
              <a:gd name="connsiteX37" fmla="*/ 114300 w 706023"/>
              <a:gd name="connsiteY37" fmla="*/ 3276600 h 3879850"/>
              <a:gd name="connsiteX38" fmla="*/ 107950 w 706023"/>
              <a:gd name="connsiteY38" fmla="*/ 3302000 h 3879850"/>
              <a:gd name="connsiteX39" fmla="*/ 101600 w 706023"/>
              <a:gd name="connsiteY39" fmla="*/ 3321050 h 3879850"/>
              <a:gd name="connsiteX40" fmla="*/ 88900 w 706023"/>
              <a:gd name="connsiteY40" fmla="*/ 3378200 h 3879850"/>
              <a:gd name="connsiteX41" fmla="*/ 63500 w 706023"/>
              <a:gd name="connsiteY41" fmla="*/ 3416300 h 3879850"/>
              <a:gd name="connsiteX42" fmla="*/ 50800 w 706023"/>
              <a:gd name="connsiteY42" fmla="*/ 3435350 h 3879850"/>
              <a:gd name="connsiteX43" fmla="*/ 38100 w 706023"/>
              <a:gd name="connsiteY43" fmla="*/ 3454400 h 3879850"/>
              <a:gd name="connsiteX44" fmla="*/ 25400 w 706023"/>
              <a:gd name="connsiteY44" fmla="*/ 3492500 h 3879850"/>
              <a:gd name="connsiteX45" fmla="*/ 0 w 706023"/>
              <a:gd name="connsiteY45" fmla="*/ 3549650 h 3879850"/>
              <a:gd name="connsiteX46" fmla="*/ 0 w 706023"/>
              <a:gd name="connsiteY4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400050 w 706023"/>
              <a:gd name="connsiteY11" fmla="*/ 1854200 h 3879850"/>
              <a:gd name="connsiteX12" fmla="*/ 381000 w 706023"/>
              <a:gd name="connsiteY12" fmla="*/ 1866900 h 3879850"/>
              <a:gd name="connsiteX13" fmla="*/ 342900 w 706023"/>
              <a:gd name="connsiteY13" fmla="*/ 1924050 h 3879850"/>
              <a:gd name="connsiteX14" fmla="*/ 317500 w 706023"/>
              <a:gd name="connsiteY14" fmla="*/ 1968500 h 3879850"/>
              <a:gd name="connsiteX15" fmla="*/ 304800 w 706023"/>
              <a:gd name="connsiteY15" fmla="*/ 2006600 h 3879850"/>
              <a:gd name="connsiteX16" fmla="*/ 298450 w 706023"/>
              <a:gd name="connsiteY16" fmla="*/ 2025650 h 3879850"/>
              <a:gd name="connsiteX17" fmla="*/ 266700 w 706023"/>
              <a:gd name="connsiteY17" fmla="*/ 2082800 h 3879850"/>
              <a:gd name="connsiteX18" fmla="*/ 247650 w 706023"/>
              <a:gd name="connsiteY18" fmla="*/ 2089150 h 3879850"/>
              <a:gd name="connsiteX19" fmla="*/ 241300 w 706023"/>
              <a:gd name="connsiteY19" fmla="*/ 2114550 h 3879850"/>
              <a:gd name="connsiteX20" fmla="*/ 228600 w 706023"/>
              <a:gd name="connsiteY20" fmla="*/ 2152650 h 3879850"/>
              <a:gd name="connsiteX21" fmla="*/ 222250 w 706023"/>
              <a:gd name="connsiteY21" fmla="*/ 2171700 h 3879850"/>
              <a:gd name="connsiteX22" fmla="*/ 215900 w 706023"/>
              <a:gd name="connsiteY22" fmla="*/ 2197100 h 3879850"/>
              <a:gd name="connsiteX23" fmla="*/ 203200 w 706023"/>
              <a:gd name="connsiteY23" fmla="*/ 2235200 h 3879850"/>
              <a:gd name="connsiteX24" fmla="*/ 190500 w 706023"/>
              <a:gd name="connsiteY24" fmla="*/ 2432050 h 3879850"/>
              <a:gd name="connsiteX25" fmla="*/ 171450 w 706023"/>
              <a:gd name="connsiteY25" fmla="*/ 2476500 h 3879850"/>
              <a:gd name="connsiteX26" fmla="*/ 165100 w 706023"/>
              <a:gd name="connsiteY26" fmla="*/ 2495550 h 3879850"/>
              <a:gd name="connsiteX27" fmla="*/ 171450 w 706023"/>
              <a:gd name="connsiteY27" fmla="*/ 2692400 h 3879850"/>
              <a:gd name="connsiteX28" fmla="*/ 184150 w 706023"/>
              <a:gd name="connsiteY28" fmla="*/ 2730500 h 3879850"/>
              <a:gd name="connsiteX29" fmla="*/ 196850 w 706023"/>
              <a:gd name="connsiteY29" fmla="*/ 2774950 h 3879850"/>
              <a:gd name="connsiteX30" fmla="*/ 190500 w 706023"/>
              <a:gd name="connsiteY30" fmla="*/ 3035300 h 3879850"/>
              <a:gd name="connsiteX31" fmla="*/ 196850 w 706023"/>
              <a:gd name="connsiteY31" fmla="*/ 3054350 h 3879850"/>
              <a:gd name="connsiteX32" fmla="*/ 209550 w 706023"/>
              <a:gd name="connsiteY32" fmla="*/ 3105150 h 3879850"/>
              <a:gd name="connsiteX33" fmla="*/ 203200 w 706023"/>
              <a:gd name="connsiteY33" fmla="*/ 3162300 h 3879850"/>
              <a:gd name="connsiteX34" fmla="*/ 184150 w 706023"/>
              <a:gd name="connsiteY34" fmla="*/ 3168650 h 3879850"/>
              <a:gd name="connsiteX35" fmla="*/ 165100 w 706023"/>
              <a:gd name="connsiteY35" fmla="*/ 3181350 h 3879850"/>
              <a:gd name="connsiteX36" fmla="*/ 127000 w 706023"/>
              <a:gd name="connsiteY36" fmla="*/ 3251200 h 3879850"/>
              <a:gd name="connsiteX37" fmla="*/ 114300 w 706023"/>
              <a:gd name="connsiteY37" fmla="*/ 3276600 h 3879850"/>
              <a:gd name="connsiteX38" fmla="*/ 107950 w 706023"/>
              <a:gd name="connsiteY38" fmla="*/ 3302000 h 3879850"/>
              <a:gd name="connsiteX39" fmla="*/ 101600 w 706023"/>
              <a:gd name="connsiteY39" fmla="*/ 3321050 h 3879850"/>
              <a:gd name="connsiteX40" fmla="*/ 88900 w 706023"/>
              <a:gd name="connsiteY40" fmla="*/ 3378200 h 3879850"/>
              <a:gd name="connsiteX41" fmla="*/ 63500 w 706023"/>
              <a:gd name="connsiteY41" fmla="*/ 3416300 h 3879850"/>
              <a:gd name="connsiteX42" fmla="*/ 50800 w 706023"/>
              <a:gd name="connsiteY42" fmla="*/ 3435350 h 3879850"/>
              <a:gd name="connsiteX43" fmla="*/ 38100 w 706023"/>
              <a:gd name="connsiteY43" fmla="*/ 3454400 h 3879850"/>
              <a:gd name="connsiteX44" fmla="*/ 25400 w 706023"/>
              <a:gd name="connsiteY44" fmla="*/ 3492500 h 3879850"/>
              <a:gd name="connsiteX45" fmla="*/ 0 w 706023"/>
              <a:gd name="connsiteY45" fmla="*/ 3549650 h 3879850"/>
              <a:gd name="connsiteX46" fmla="*/ 0 w 706023"/>
              <a:gd name="connsiteY4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81000 w 706023"/>
              <a:gd name="connsiteY11" fmla="*/ 1866900 h 3879850"/>
              <a:gd name="connsiteX12" fmla="*/ 342900 w 706023"/>
              <a:gd name="connsiteY12" fmla="*/ 1924050 h 3879850"/>
              <a:gd name="connsiteX13" fmla="*/ 317500 w 706023"/>
              <a:gd name="connsiteY13" fmla="*/ 1968500 h 3879850"/>
              <a:gd name="connsiteX14" fmla="*/ 304800 w 706023"/>
              <a:gd name="connsiteY14" fmla="*/ 2006600 h 3879850"/>
              <a:gd name="connsiteX15" fmla="*/ 298450 w 706023"/>
              <a:gd name="connsiteY15" fmla="*/ 2025650 h 3879850"/>
              <a:gd name="connsiteX16" fmla="*/ 266700 w 706023"/>
              <a:gd name="connsiteY16" fmla="*/ 2082800 h 3879850"/>
              <a:gd name="connsiteX17" fmla="*/ 247650 w 706023"/>
              <a:gd name="connsiteY17" fmla="*/ 2089150 h 3879850"/>
              <a:gd name="connsiteX18" fmla="*/ 241300 w 706023"/>
              <a:gd name="connsiteY18" fmla="*/ 2114550 h 3879850"/>
              <a:gd name="connsiteX19" fmla="*/ 228600 w 706023"/>
              <a:gd name="connsiteY19" fmla="*/ 2152650 h 3879850"/>
              <a:gd name="connsiteX20" fmla="*/ 222250 w 706023"/>
              <a:gd name="connsiteY20" fmla="*/ 2171700 h 3879850"/>
              <a:gd name="connsiteX21" fmla="*/ 215900 w 706023"/>
              <a:gd name="connsiteY21" fmla="*/ 2197100 h 3879850"/>
              <a:gd name="connsiteX22" fmla="*/ 203200 w 706023"/>
              <a:gd name="connsiteY22" fmla="*/ 2235200 h 3879850"/>
              <a:gd name="connsiteX23" fmla="*/ 190500 w 706023"/>
              <a:gd name="connsiteY23" fmla="*/ 2432050 h 3879850"/>
              <a:gd name="connsiteX24" fmla="*/ 171450 w 706023"/>
              <a:gd name="connsiteY24" fmla="*/ 2476500 h 3879850"/>
              <a:gd name="connsiteX25" fmla="*/ 165100 w 706023"/>
              <a:gd name="connsiteY25" fmla="*/ 2495550 h 3879850"/>
              <a:gd name="connsiteX26" fmla="*/ 171450 w 706023"/>
              <a:gd name="connsiteY26" fmla="*/ 2692400 h 3879850"/>
              <a:gd name="connsiteX27" fmla="*/ 184150 w 706023"/>
              <a:gd name="connsiteY27" fmla="*/ 2730500 h 3879850"/>
              <a:gd name="connsiteX28" fmla="*/ 196850 w 706023"/>
              <a:gd name="connsiteY28" fmla="*/ 2774950 h 3879850"/>
              <a:gd name="connsiteX29" fmla="*/ 190500 w 706023"/>
              <a:gd name="connsiteY29" fmla="*/ 3035300 h 3879850"/>
              <a:gd name="connsiteX30" fmla="*/ 196850 w 706023"/>
              <a:gd name="connsiteY30" fmla="*/ 3054350 h 3879850"/>
              <a:gd name="connsiteX31" fmla="*/ 209550 w 706023"/>
              <a:gd name="connsiteY31" fmla="*/ 3105150 h 3879850"/>
              <a:gd name="connsiteX32" fmla="*/ 203200 w 706023"/>
              <a:gd name="connsiteY32" fmla="*/ 3162300 h 3879850"/>
              <a:gd name="connsiteX33" fmla="*/ 184150 w 706023"/>
              <a:gd name="connsiteY33" fmla="*/ 3168650 h 3879850"/>
              <a:gd name="connsiteX34" fmla="*/ 165100 w 706023"/>
              <a:gd name="connsiteY34" fmla="*/ 3181350 h 3879850"/>
              <a:gd name="connsiteX35" fmla="*/ 127000 w 706023"/>
              <a:gd name="connsiteY35" fmla="*/ 3251200 h 3879850"/>
              <a:gd name="connsiteX36" fmla="*/ 114300 w 706023"/>
              <a:gd name="connsiteY36" fmla="*/ 3276600 h 3879850"/>
              <a:gd name="connsiteX37" fmla="*/ 107950 w 706023"/>
              <a:gd name="connsiteY37" fmla="*/ 3302000 h 3879850"/>
              <a:gd name="connsiteX38" fmla="*/ 101600 w 706023"/>
              <a:gd name="connsiteY38" fmla="*/ 3321050 h 3879850"/>
              <a:gd name="connsiteX39" fmla="*/ 88900 w 706023"/>
              <a:gd name="connsiteY39" fmla="*/ 3378200 h 3879850"/>
              <a:gd name="connsiteX40" fmla="*/ 63500 w 706023"/>
              <a:gd name="connsiteY40" fmla="*/ 3416300 h 3879850"/>
              <a:gd name="connsiteX41" fmla="*/ 50800 w 706023"/>
              <a:gd name="connsiteY41" fmla="*/ 3435350 h 3879850"/>
              <a:gd name="connsiteX42" fmla="*/ 38100 w 706023"/>
              <a:gd name="connsiteY42" fmla="*/ 3454400 h 3879850"/>
              <a:gd name="connsiteX43" fmla="*/ 25400 w 706023"/>
              <a:gd name="connsiteY43" fmla="*/ 3492500 h 3879850"/>
              <a:gd name="connsiteX44" fmla="*/ 0 w 706023"/>
              <a:gd name="connsiteY44" fmla="*/ 3549650 h 3879850"/>
              <a:gd name="connsiteX45" fmla="*/ 0 w 706023"/>
              <a:gd name="connsiteY45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42900 w 706023"/>
              <a:gd name="connsiteY12" fmla="*/ 1924050 h 3879850"/>
              <a:gd name="connsiteX13" fmla="*/ 317500 w 706023"/>
              <a:gd name="connsiteY13" fmla="*/ 1968500 h 3879850"/>
              <a:gd name="connsiteX14" fmla="*/ 304800 w 706023"/>
              <a:gd name="connsiteY14" fmla="*/ 2006600 h 3879850"/>
              <a:gd name="connsiteX15" fmla="*/ 298450 w 706023"/>
              <a:gd name="connsiteY15" fmla="*/ 2025650 h 3879850"/>
              <a:gd name="connsiteX16" fmla="*/ 266700 w 706023"/>
              <a:gd name="connsiteY16" fmla="*/ 2082800 h 3879850"/>
              <a:gd name="connsiteX17" fmla="*/ 247650 w 706023"/>
              <a:gd name="connsiteY17" fmla="*/ 2089150 h 3879850"/>
              <a:gd name="connsiteX18" fmla="*/ 241300 w 706023"/>
              <a:gd name="connsiteY18" fmla="*/ 2114550 h 3879850"/>
              <a:gd name="connsiteX19" fmla="*/ 228600 w 706023"/>
              <a:gd name="connsiteY19" fmla="*/ 2152650 h 3879850"/>
              <a:gd name="connsiteX20" fmla="*/ 222250 w 706023"/>
              <a:gd name="connsiteY20" fmla="*/ 2171700 h 3879850"/>
              <a:gd name="connsiteX21" fmla="*/ 215900 w 706023"/>
              <a:gd name="connsiteY21" fmla="*/ 2197100 h 3879850"/>
              <a:gd name="connsiteX22" fmla="*/ 203200 w 706023"/>
              <a:gd name="connsiteY22" fmla="*/ 2235200 h 3879850"/>
              <a:gd name="connsiteX23" fmla="*/ 190500 w 706023"/>
              <a:gd name="connsiteY23" fmla="*/ 2432050 h 3879850"/>
              <a:gd name="connsiteX24" fmla="*/ 171450 w 706023"/>
              <a:gd name="connsiteY24" fmla="*/ 2476500 h 3879850"/>
              <a:gd name="connsiteX25" fmla="*/ 165100 w 706023"/>
              <a:gd name="connsiteY25" fmla="*/ 2495550 h 3879850"/>
              <a:gd name="connsiteX26" fmla="*/ 171450 w 706023"/>
              <a:gd name="connsiteY26" fmla="*/ 2692400 h 3879850"/>
              <a:gd name="connsiteX27" fmla="*/ 184150 w 706023"/>
              <a:gd name="connsiteY27" fmla="*/ 2730500 h 3879850"/>
              <a:gd name="connsiteX28" fmla="*/ 196850 w 706023"/>
              <a:gd name="connsiteY28" fmla="*/ 2774950 h 3879850"/>
              <a:gd name="connsiteX29" fmla="*/ 190500 w 706023"/>
              <a:gd name="connsiteY29" fmla="*/ 3035300 h 3879850"/>
              <a:gd name="connsiteX30" fmla="*/ 196850 w 706023"/>
              <a:gd name="connsiteY30" fmla="*/ 3054350 h 3879850"/>
              <a:gd name="connsiteX31" fmla="*/ 209550 w 706023"/>
              <a:gd name="connsiteY31" fmla="*/ 3105150 h 3879850"/>
              <a:gd name="connsiteX32" fmla="*/ 203200 w 706023"/>
              <a:gd name="connsiteY32" fmla="*/ 3162300 h 3879850"/>
              <a:gd name="connsiteX33" fmla="*/ 184150 w 706023"/>
              <a:gd name="connsiteY33" fmla="*/ 3168650 h 3879850"/>
              <a:gd name="connsiteX34" fmla="*/ 165100 w 706023"/>
              <a:gd name="connsiteY34" fmla="*/ 3181350 h 3879850"/>
              <a:gd name="connsiteX35" fmla="*/ 127000 w 706023"/>
              <a:gd name="connsiteY35" fmla="*/ 3251200 h 3879850"/>
              <a:gd name="connsiteX36" fmla="*/ 114300 w 706023"/>
              <a:gd name="connsiteY36" fmla="*/ 3276600 h 3879850"/>
              <a:gd name="connsiteX37" fmla="*/ 107950 w 706023"/>
              <a:gd name="connsiteY37" fmla="*/ 3302000 h 3879850"/>
              <a:gd name="connsiteX38" fmla="*/ 101600 w 706023"/>
              <a:gd name="connsiteY38" fmla="*/ 3321050 h 3879850"/>
              <a:gd name="connsiteX39" fmla="*/ 88900 w 706023"/>
              <a:gd name="connsiteY39" fmla="*/ 3378200 h 3879850"/>
              <a:gd name="connsiteX40" fmla="*/ 63500 w 706023"/>
              <a:gd name="connsiteY40" fmla="*/ 3416300 h 3879850"/>
              <a:gd name="connsiteX41" fmla="*/ 50800 w 706023"/>
              <a:gd name="connsiteY41" fmla="*/ 3435350 h 3879850"/>
              <a:gd name="connsiteX42" fmla="*/ 38100 w 706023"/>
              <a:gd name="connsiteY42" fmla="*/ 3454400 h 3879850"/>
              <a:gd name="connsiteX43" fmla="*/ 25400 w 706023"/>
              <a:gd name="connsiteY43" fmla="*/ 3492500 h 3879850"/>
              <a:gd name="connsiteX44" fmla="*/ 0 w 706023"/>
              <a:gd name="connsiteY44" fmla="*/ 3549650 h 3879850"/>
              <a:gd name="connsiteX45" fmla="*/ 0 w 706023"/>
              <a:gd name="connsiteY45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17500 w 706023"/>
              <a:gd name="connsiteY12" fmla="*/ 1968500 h 3879850"/>
              <a:gd name="connsiteX13" fmla="*/ 304800 w 706023"/>
              <a:gd name="connsiteY13" fmla="*/ 2006600 h 3879850"/>
              <a:gd name="connsiteX14" fmla="*/ 298450 w 706023"/>
              <a:gd name="connsiteY14" fmla="*/ 2025650 h 3879850"/>
              <a:gd name="connsiteX15" fmla="*/ 266700 w 706023"/>
              <a:gd name="connsiteY15" fmla="*/ 2082800 h 3879850"/>
              <a:gd name="connsiteX16" fmla="*/ 247650 w 706023"/>
              <a:gd name="connsiteY16" fmla="*/ 2089150 h 3879850"/>
              <a:gd name="connsiteX17" fmla="*/ 241300 w 706023"/>
              <a:gd name="connsiteY17" fmla="*/ 2114550 h 3879850"/>
              <a:gd name="connsiteX18" fmla="*/ 228600 w 706023"/>
              <a:gd name="connsiteY18" fmla="*/ 2152650 h 3879850"/>
              <a:gd name="connsiteX19" fmla="*/ 222250 w 706023"/>
              <a:gd name="connsiteY19" fmla="*/ 2171700 h 3879850"/>
              <a:gd name="connsiteX20" fmla="*/ 215900 w 706023"/>
              <a:gd name="connsiteY20" fmla="*/ 2197100 h 3879850"/>
              <a:gd name="connsiteX21" fmla="*/ 203200 w 706023"/>
              <a:gd name="connsiteY21" fmla="*/ 2235200 h 3879850"/>
              <a:gd name="connsiteX22" fmla="*/ 190500 w 706023"/>
              <a:gd name="connsiteY22" fmla="*/ 2432050 h 3879850"/>
              <a:gd name="connsiteX23" fmla="*/ 171450 w 706023"/>
              <a:gd name="connsiteY23" fmla="*/ 2476500 h 3879850"/>
              <a:gd name="connsiteX24" fmla="*/ 165100 w 706023"/>
              <a:gd name="connsiteY24" fmla="*/ 2495550 h 3879850"/>
              <a:gd name="connsiteX25" fmla="*/ 171450 w 706023"/>
              <a:gd name="connsiteY25" fmla="*/ 2692400 h 3879850"/>
              <a:gd name="connsiteX26" fmla="*/ 184150 w 706023"/>
              <a:gd name="connsiteY26" fmla="*/ 2730500 h 3879850"/>
              <a:gd name="connsiteX27" fmla="*/ 196850 w 706023"/>
              <a:gd name="connsiteY27" fmla="*/ 2774950 h 3879850"/>
              <a:gd name="connsiteX28" fmla="*/ 190500 w 706023"/>
              <a:gd name="connsiteY28" fmla="*/ 3035300 h 3879850"/>
              <a:gd name="connsiteX29" fmla="*/ 196850 w 706023"/>
              <a:gd name="connsiteY29" fmla="*/ 3054350 h 3879850"/>
              <a:gd name="connsiteX30" fmla="*/ 209550 w 706023"/>
              <a:gd name="connsiteY30" fmla="*/ 3105150 h 3879850"/>
              <a:gd name="connsiteX31" fmla="*/ 203200 w 706023"/>
              <a:gd name="connsiteY31" fmla="*/ 3162300 h 3879850"/>
              <a:gd name="connsiteX32" fmla="*/ 184150 w 706023"/>
              <a:gd name="connsiteY32" fmla="*/ 3168650 h 3879850"/>
              <a:gd name="connsiteX33" fmla="*/ 165100 w 706023"/>
              <a:gd name="connsiteY33" fmla="*/ 3181350 h 3879850"/>
              <a:gd name="connsiteX34" fmla="*/ 127000 w 706023"/>
              <a:gd name="connsiteY34" fmla="*/ 3251200 h 3879850"/>
              <a:gd name="connsiteX35" fmla="*/ 114300 w 706023"/>
              <a:gd name="connsiteY35" fmla="*/ 3276600 h 3879850"/>
              <a:gd name="connsiteX36" fmla="*/ 107950 w 706023"/>
              <a:gd name="connsiteY36" fmla="*/ 3302000 h 3879850"/>
              <a:gd name="connsiteX37" fmla="*/ 101600 w 706023"/>
              <a:gd name="connsiteY37" fmla="*/ 3321050 h 3879850"/>
              <a:gd name="connsiteX38" fmla="*/ 88900 w 706023"/>
              <a:gd name="connsiteY38" fmla="*/ 3378200 h 3879850"/>
              <a:gd name="connsiteX39" fmla="*/ 63500 w 706023"/>
              <a:gd name="connsiteY39" fmla="*/ 3416300 h 3879850"/>
              <a:gd name="connsiteX40" fmla="*/ 50800 w 706023"/>
              <a:gd name="connsiteY40" fmla="*/ 3435350 h 3879850"/>
              <a:gd name="connsiteX41" fmla="*/ 38100 w 706023"/>
              <a:gd name="connsiteY41" fmla="*/ 3454400 h 3879850"/>
              <a:gd name="connsiteX42" fmla="*/ 25400 w 706023"/>
              <a:gd name="connsiteY42" fmla="*/ 3492500 h 3879850"/>
              <a:gd name="connsiteX43" fmla="*/ 0 w 706023"/>
              <a:gd name="connsiteY43" fmla="*/ 3549650 h 3879850"/>
              <a:gd name="connsiteX44" fmla="*/ 0 w 706023"/>
              <a:gd name="connsiteY44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304800 w 706023"/>
              <a:gd name="connsiteY13" fmla="*/ 2006600 h 3879850"/>
              <a:gd name="connsiteX14" fmla="*/ 298450 w 706023"/>
              <a:gd name="connsiteY14" fmla="*/ 2025650 h 3879850"/>
              <a:gd name="connsiteX15" fmla="*/ 266700 w 706023"/>
              <a:gd name="connsiteY15" fmla="*/ 2082800 h 3879850"/>
              <a:gd name="connsiteX16" fmla="*/ 247650 w 706023"/>
              <a:gd name="connsiteY16" fmla="*/ 2089150 h 3879850"/>
              <a:gd name="connsiteX17" fmla="*/ 241300 w 706023"/>
              <a:gd name="connsiteY17" fmla="*/ 2114550 h 3879850"/>
              <a:gd name="connsiteX18" fmla="*/ 228600 w 706023"/>
              <a:gd name="connsiteY18" fmla="*/ 2152650 h 3879850"/>
              <a:gd name="connsiteX19" fmla="*/ 222250 w 706023"/>
              <a:gd name="connsiteY19" fmla="*/ 2171700 h 3879850"/>
              <a:gd name="connsiteX20" fmla="*/ 215900 w 706023"/>
              <a:gd name="connsiteY20" fmla="*/ 2197100 h 3879850"/>
              <a:gd name="connsiteX21" fmla="*/ 203200 w 706023"/>
              <a:gd name="connsiteY21" fmla="*/ 2235200 h 3879850"/>
              <a:gd name="connsiteX22" fmla="*/ 190500 w 706023"/>
              <a:gd name="connsiteY22" fmla="*/ 2432050 h 3879850"/>
              <a:gd name="connsiteX23" fmla="*/ 171450 w 706023"/>
              <a:gd name="connsiteY23" fmla="*/ 2476500 h 3879850"/>
              <a:gd name="connsiteX24" fmla="*/ 165100 w 706023"/>
              <a:gd name="connsiteY24" fmla="*/ 2495550 h 3879850"/>
              <a:gd name="connsiteX25" fmla="*/ 171450 w 706023"/>
              <a:gd name="connsiteY25" fmla="*/ 2692400 h 3879850"/>
              <a:gd name="connsiteX26" fmla="*/ 184150 w 706023"/>
              <a:gd name="connsiteY26" fmla="*/ 2730500 h 3879850"/>
              <a:gd name="connsiteX27" fmla="*/ 196850 w 706023"/>
              <a:gd name="connsiteY27" fmla="*/ 2774950 h 3879850"/>
              <a:gd name="connsiteX28" fmla="*/ 190500 w 706023"/>
              <a:gd name="connsiteY28" fmla="*/ 3035300 h 3879850"/>
              <a:gd name="connsiteX29" fmla="*/ 196850 w 706023"/>
              <a:gd name="connsiteY29" fmla="*/ 3054350 h 3879850"/>
              <a:gd name="connsiteX30" fmla="*/ 209550 w 706023"/>
              <a:gd name="connsiteY30" fmla="*/ 3105150 h 3879850"/>
              <a:gd name="connsiteX31" fmla="*/ 203200 w 706023"/>
              <a:gd name="connsiteY31" fmla="*/ 3162300 h 3879850"/>
              <a:gd name="connsiteX32" fmla="*/ 184150 w 706023"/>
              <a:gd name="connsiteY32" fmla="*/ 3168650 h 3879850"/>
              <a:gd name="connsiteX33" fmla="*/ 165100 w 706023"/>
              <a:gd name="connsiteY33" fmla="*/ 3181350 h 3879850"/>
              <a:gd name="connsiteX34" fmla="*/ 127000 w 706023"/>
              <a:gd name="connsiteY34" fmla="*/ 3251200 h 3879850"/>
              <a:gd name="connsiteX35" fmla="*/ 114300 w 706023"/>
              <a:gd name="connsiteY35" fmla="*/ 3276600 h 3879850"/>
              <a:gd name="connsiteX36" fmla="*/ 107950 w 706023"/>
              <a:gd name="connsiteY36" fmla="*/ 3302000 h 3879850"/>
              <a:gd name="connsiteX37" fmla="*/ 101600 w 706023"/>
              <a:gd name="connsiteY37" fmla="*/ 3321050 h 3879850"/>
              <a:gd name="connsiteX38" fmla="*/ 88900 w 706023"/>
              <a:gd name="connsiteY38" fmla="*/ 3378200 h 3879850"/>
              <a:gd name="connsiteX39" fmla="*/ 63500 w 706023"/>
              <a:gd name="connsiteY39" fmla="*/ 3416300 h 3879850"/>
              <a:gd name="connsiteX40" fmla="*/ 50800 w 706023"/>
              <a:gd name="connsiteY40" fmla="*/ 3435350 h 3879850"/>
              <a:gd name="connsiteX41" fmla="*/ 38100 w 706023"/>
              <a:gd name="connsiteY41" fmla="*/ 3454400 h 3879850"/>
              <a:gd name="connsiteX42" fmla="*/ 25400 w 706023"/>
              <a:gd name="connsiteY42" fmla="*/ 3492500 h 3879850"/>
              <a:gd name="connsiteX43" fmla="*/ 0 w 706023"/>
              <a:gd name="connsiteY43" fmla="*/ 3549650 h 3879850"/>
              <a:gd name="connsiteX44" fmla="*/ 0 w 706023"/>
              <a:gd name="connsiteY44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98450 w 706023"/>
              <a:gd name="connsiteY13" fmla="*/ 2025650 h 3879850"/>
              <a:gd name="connsiteX14" fmla="*/ 266700 w 706023"/>
              <a:gd name="connsiteY14" fmla="*/ 2082800 h 3879850"/>
              <a:gd name="connsiteX15" fmla="*/ 247650 w 706023"/>
              <a:gd name="connsiteY15" fmla="*/ 2089150 h 3879850"/>
              <a:gd name="connsiteX16" fmla="*/ 241300 w 706023"/>
              <a:gd name="connsiteY16" fmla="*/ 2114550 h 3879850"/>
              <a:gd name="connsiteX17" fmla="*/ 228600 w 706023"/>
              <a:gd name="connsiteY17" fmla="*/ 2152650 h 3879850"/>
              <a:gd name="connsiteX18" fmla="*/ 222250 w 706023"/>
              <a:gd name="connsiteY18" fmla="*/ 2171700 h 3879850"/>
              <a:gd name="connsiteX19" fmla="*/ 215900 w 706023"/>
              <a:gd name="connsiteY19" fmla="*/ 2197100 h 3879850"/>
              <a:gd name="connsiteX20" fmla="*/ 203200 w 706023"/>
              <a:gd name="connsiteY20" fmla="*/ 2235200 h 3879850"/>
              <a:gd name="connsiteX21" fmla="*/ 190500 w 706023"/>
              <a:gd name="connsiteY21" fmla="*/ 2432050 h 3879850"/>
              <a:gd name="connsiteX22" fmla="*/ 171450 w 706023"/>
              <a:gd name="connsiteY22" fmla="*/ 2476500 h 3879850"/>
              <a:gd name="connsiteX23" fmla="*/ 165100 w 706023"/>
              <a:gd name="connsiteY23" fmla="*/ 2495550 h 3879850"/>
              <a:gd name="connsiteX24" fmla="*/ 171450 w 706023"/>
              <a:gd name="connsiteY24" fmla="*/ 2692400 h 3879850"/>
              <a:gd name="connsiteX25" fmla="*/ 184150 w 706023"/>
              <a:gd name="connsiteY25" fmla="*/ 2730500 h 3879850"/>
              <a:gd name="connsiteX26" fmla="*/ 196850 w 706023"/>
              <a:gd name="connsiteY26" fmla="*/ 2774950 h 3879850"/>
              <a:gd name="connsiteX27" fmla="*/ 190500 w 706023"/>
              <a:gd name="connsiteY27" fmla="*/ 3035300 h 3879850"/>
              <a:gd name="connsiteX28" fmla="*/ 196850 w 706023"/>
              <a:gd name="connsiteY28" fmla="*/ 3054350 h 3879850"/>
              <a:gd name="connsiteX29" fmla="*/ 209550 w 706023"/>
              <a:gd name="connsiteY29" fmla="*/ 3105150 h 3879850"/>
              <a:gd name="connsiteX30" fmla="*/ 203200 w 706023"/>
              <a:gd name="connsiteY30" fmla="*/ 3162300 h 3879850"/>
              <a:gd name="connsiteX31" fmla="*/ 184150 w 706023"/>
              <a:gd name="connsiteY31" fmla="*/ 3168650 h 3879850"/>
              <a:gd name="connsiteX32" fmla="*/ 165100 w 706023"/>
              <a:gd name="connsiteY32" fmla="*/ 3181350 h 3879850"/>
              <a:gd name="connsiteX33" fmla="*/ 127000 w 706023"/>
              <a:gd name="connsiteY33" fmla="*/ 3251200 h 3879850"/>
              <a:gd name="connsiteX34" fmla="*/ 114300 w 706023"/>
              <a:gd name="connsiteY34" fmla="*/ 3276600 h 3879850"/>
              <a:gd name="connsiteX35" fmla="*/ 107950 w 706023"/>
              <a:gd name="connsiteY35" fmla="*/ 3302000 h 3879850"/>
              <a:gd name="connsiteX36" fmla="*/ 101600 w 706023"/>
              <a:gd name="connsiteY36" fmla="*/ 3321050 h 3879850"/>
              <a:gd name="connsiteX37" fmla="*/ 88900 w 706023"/>
              <a:gd name="connsiteY37" fmla="*/ 3378200 h 3879850"/>
              <a:gd name="connsiteX38" fmla="*/ 63500 w 706023"/>
              <a:gd name="connsiteY38" fmla="*/ 3416300 h 3879850"/>
              <a:gd name="connsiteX39" fmla="*/ 50800 w 706023"/>
              <a:gd name="connsiteY39" fmla="*/ 3435350 h 3879850"/>
              <a:gd name="connsiteX40" fmla="*/ 38100 w 706023"/>
              <a:gd name="connsiteY40" fmla="*/ 3454400 h 3879850"/>
              <a:gd name="connsiteX41" fmla="*/ 25400 w 706023"/>
              <a:gd name="connsiteY41" fmla="*/ 3492500 h 3879850"/>
              <a:gd name="connsiteX42" fmla="*/ 0 w 706023"/>
              <a:gd name="connsiteY42" fmla="*/ 3549650 h 3879850"/>
              <a:gd name="connsiteX43" fmla="*/ 0 w 706023"/>
              <a:gd name="connsiteY4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47650 w 706023"/>
              <a:gd name="connsiteY14" fmla="*/ 2089150 h 3879850"/>
              <a:gd name="connsiteX15" fmla="*/ 241300 w 706023"/>
              <a:gd name="connsiteY15" fmla="*/ 2114550 h 3879850"/>
              <a:gd name="connsiteX16" fmla="*/ 228600 w 706023"/>
              <a:gd name="connsiteY16" fmla="*/ 2152650 h 3879850"/>
              <a:gd name="connsiteX17" fmla="*/ 222250 w 706023"/>
              <a:gd name="connsiteY17" fmla="*/ 2171700 h 3879850"/>
              <a:gd name="connsiteX18" fmla="*/ 215900 w 706023"/>
              <a:gd name="connsiteY18" fmla="*/ 2197100 h 3879850"/>
              <a:gd name="connsiteX19" fmla="*/ 203200 w 706023"/>
              <a:gd name="connsiteY19" fmla="*/ 2235200 h 3879850"/>
              <a:gd name="connsiteX20" fmla="*/ 190500 w 706023"/>
              <a:gd name="connsiteY20" fmla="*/ 2432050 h 3879850"/>
              <a:gd name="connsiteX21" fmla="*/ 171450 w 706023"/>
              <a:gd name="connsiteY21" fmla="*/ 2476500 h 3879850"/>
              <a:gd name="connsiteX22" fmla="*/ 165100 w 706023"/>
              <a:gd name="connsiteY22" fmla="*/ 2495550 h 3879850"/>
              <a:gd name="connsiteX23" fmla="*/ 171450 w 706023"/>
              <a:gd name="connsiteY23" fmla="*/ 2692400 h 3879850"/>
              <a:gd name="connsiteX24" fmla="*/ 184150 w 706023"/>
              <a:gd name="connsiteY24" fmla="*/ 2730500 h 3879850"/>
              <a:gd name="connsiteX25" fmla="*/ 196850 w 706023"/>
              <a:gd name="connsiteY25" fmla="*/ 2774950 h 3879850"/>
              <a:gd name="connsiteX26" fmla="*/ 190500 w 706023"/>
              <a:gd name="connsiteY26" fmla="*/ 3035300 h 3879850"/>
              <a:gd name="connsiteX27" fmla="*/ 196850 w 706023"/>
              <a:gd name="connsiteY27" fmla="*/ 3054350 h 3879850"/>
              <a:gd name="connsiteX28" fmla="*/ 209550 w 706023"/>
              <a:gd name="connsiteY28" fmla="*/ 3105150 h 3879850"/>
              <a:gd name="connsiteX29" fmla="*/ 203200 w 706023"/>
              <a:gd name="connsiteY29" fmla="*/ 3162300 h 3879850"/>
              <a:gd name="connsiteX30" fmla="*/ 184150 w 706023"/>
              <a:gd name="connsiteY30" fmla="*/ 3168650 h 3879850"/>
              <a:gd name="connsiteX31" fmla="*/ 165100 w 706023"/>
              <a:gd name="connsiteY31" fmla="*/ 3181350 h 3879850"/>
              <a:gd name="connsiteX32" fmla="*/ 127000 w 706023"/>
              <a:gd name="connsiteY32" fmla="*/ 3251200 h 3879850"/>
              <a:gd name="connsiteX33" fmla="*/ 114300 w 706023"/>
              <a:gd name="connsiteY33" fmla="*/ 3276600 h 3879850"/>
              <a:gd name="connsiteX34" fmla="*/ 107950 w 706023"/>
              <a:gd name="connsiteY34" fmla="*/ 3302000 h 3879850"/>
              <a:gd name="connsiteX35" fmla="*/ 101600 w 706023"/>
              <a:gd name="connsiteY35" fmla="*/ 3321050 h 3879850"/>
              <a:gd name="connsiteX36" fmla="*/ 88900 w 706023"/>
              <a:gd name="connsiteY36" fmla="*/ 3378200 h 3879850"/>
              <a:gd name="connsiteX37" fmla="*/ 63500 w 706023"/>
              <a:gd name="connsiteY37" fmla="*/ 3416300 h 3879850"/>
              <a:gd name="connsiteX38" fmla="*/ 50800 w 706023"/>
              <a:gd name="connsiteY38" fmla="*/ 3435350 h 3879850"/>
              <a:gd name="connsiteX39" fmla="*/ 38100 w 706023"/>
              <a:gd name="connsiteY39" fmla="*/ 3454400 h 3879850"/>
              <a:gd name="connsiteX40" fmla="*/ 25400 w 706023"/>
              <a:gd name="connsiteY40" fmla="*/ 3492500 h 3879850"/>
              <a:gd name="connsiteX41" fmla="*/ 0 w 706023"/>
              <a:gd name="connsiteY41" fmla="*/ 3549650 h 3879850"/>
              <a:gd name="connsiteX42" fmla="*/ 0 w 706023"/>
              <a:gd name="connsiteY42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41300 w 706023"/>
              <a:gd name="connsiteY14" fmla="*/ 2114550 h 3879850"/>
              <a:gd name="connsiteX15" fmla="*/ 228600 w 706023"/>
              <a:gd name="connsiteY15" fmla="*/ 2152650 h 3879850"/>
              <a:gd name="connsiteX16" fmla="*/ 222250 w 706023"/>
              <a:gd name="connsiteY16" fmla="*/ 2171700 h 3879850"/>
              <a:gd name="connsiteX17" fmla="*/ 215900 w 706023"/>
              <a:gd name="connsiteY17" fmla="*/ 2197100 h 3879850"/>
              <a:gd name="connsiteX18" fmla="*/ 203200 w 706023"/>
              <a:gd name="connsiteY18" fmla="*/ 2235200 h 3879850"/>
              <a:gd name="connsiteX19" fmla="*/ 190500 w 706023"/>
              <a:gd name="connsiteY19" fmla="*/ 2432050 h 3879850"/>
              <a:gd name="connsiteX20" fmla="*/ 171450 w 706023"/>
              <a:gd name="connsiteY20" fmla="*/ 2476500 h 3879850"/>
              <a:gd name="connsiteX21" fmla="*/ 165100 w 706023"/>
              <a:gd name="connsiteY21" fmla="*/ 2495550 h 3879850"/>
              <a:gd name="connsiteX22" fmla="*/ 171450 w 706023"/>
              <a:gd name="connsiteY22" fmla="*/ 2692400 h 3879850"/>
              <a:gd name="connsiteX23" fmla="*/ 184150 w 706023"/>
              <a:gd name="connsiteY23" fmla="*/ 2730500 h 3879850"/>
              <a:gd name="connsiteX24" fmla="*/ 196850 w 706023"/>
              <a:gd name="connsiteY24" fmla="*/ 2774950 h 3879850"/>
              <a:gd name="connsiteX25" fmla="*/ 190500 w 706023"/>
              <a:gd name="connsiteY25" fmla="*/ 3035300 h 3879850"/>
              <a:gd name="connsiteX26" fmla="*/ 196850 w 706023"/>
              <a:gd name="connsiteY26" fmla="*/ 3054350 h 3879850"/>
              <a:gd name="connsiteX27" fmla="*/ 209550 w 706023"/>
              <a:gd name="connsiteY27" fmla="*/ 3105150 h 3879850"/>
              <a:gd name="connsiteX28" fmla="*/ 203200 w 706023"/>
              <a:gd name="connsiteY28" fmla="*/ 3162300 h 3879850"/>
              <a:gd name="connsiteX29" fmla="*/ 184150 w 706023"/>
              <a:gd name="connsiteY29" fmla="*/ 3168650 h 3879850"/>
              <a:gd name="connsiteX30" fmla="*/ 165100 w 706023"/>
              <a:gd name="connsiteY30" fmla="*/ 3181350 h 3879850"/>
              <a:gd name="connsiteX31" fmla="*/ 127000 w 706023"/>
              <a:gd name="connsiteY31" fmla="*/ 3251200 h 3879850"/>
              <a:gd name="connsiteX32" fmla="*/ 114300 w 706023"/>
              <a:gd name="connsiteY32" fmla="*/ 3276600 h 3879850"/>
              <a:gd name="connsiteX33" fmla="*/ 107950 w 706023"/>
              <a:gd name="connsiteY33" fmla="*/ 3302000 h 3879850"/>
              <a:gd name="connsiteX34" fmla="*/ 101600 w 706023"/>
              <a:gd name="connsiteY34" fmla="*/ 3321050 h 3879850"/>
              <a:gd name="connsiteX35" fmla="*/ 88900 w 706023"/>
              <a:gd name="connsiteY35" fmla="*/ 3378200 h 3879850"/>
              <a:gd name="connsiteX36" fmla="*/ 63500 w 706023"/>
              <a:gd name="connsiteY36" fmla="*/ 3416300 h 3879850"/>
              <a:gd name="connsiteX37" fmla="*/ 50800 w 706023"/>
              <a:gd name="connsiteY37" fmla="*/ 3435350 h 3879850"/>
              <a:gd name="connsiteX38" fmla="*/ 38100 w 706023"/>
              <a:gd name="connsiteY38" fmla="*/ 3454400 h 3879850"/>
              <a:gd name="connsiteX39" fmla="*/ 25400 w 706023"/>
              <a:gd name="connsiteY39" fmla="*/ 3492500 h 3879850"/>
              <a:gd name="connsiteX40" fmla="*/ 0 w 706023"/>
              <a:gd name="connsiteY40" fmla="*/ 3549650 h 3879850"/>
              <a:gd name="connsiteX41" fmla="*/ 0 w 706023"/>
              <a:gd name="connsiteY41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44475 w 706023"/>
              <a:gd name="connsiteY14" fmla="*/ 2190750 h 3879850"/>
              <a:gd name="connsiteX15" fmla="*/ 228600 w 706023"/>
              <a:gd name="connsiteY15" fmla="*/ 2152650 h 3879850"/>
              <a:gd name="connsiteX16" fmla="*/ 222250 w 706023"/>
              <a:gd name="connsiteY16" fmla="*/ 2171700 h 3879850"/>
              <a:gd name="connsiteX17" fmla="*/ 215900 w 706023"/>
              <a:gd name="connsiteY17" fmla="*/ 2197100 h 3879850"/>
              <a:gd name="connsiteX18" fmla="*/ 203200 w 706023"/>
              <a:gd name="connsiteY18" fmla="*/ 2235200 h 3879850"/>
              <a:gd name="connsiteX19" fmla="*/ 190500 w 706023"/>
              <a:gd name="connsiteY19" fmla="*/ 2432050 h 3879850"/>
              <a:gd name="connsiteX20" fmla="*/ 171450 w 706023"/>
              <a:gd name="connsiteY20" fmla="*/ 2476500 h 3879850"/>
              <a:gd name="connsiteX21" fmla="*/ 165100 w 706023"/>
              <a:gd name="connsiteY21" fmla="*/ 2495550 h 3879850"/>
              <a:gd name="connsiteX22" fmla="*/ 171450 w 706023"/>
              <a:gd name="connsiteY22" fmla="*/ 2692400 h 3879850"/>
              <a:gd name="connsiteX23" fmla="*/ 184150 w 706023"/>
              <a:gd name="connsiteY23" fmla="*/ 2730500 h 3879850"/>
              <a:gd name="connsiteX24" fmla="*/ 196850 w 706023"/>
              <a:gd name="connsiteY24" fmla="*/ 2774950 h 3879850"/>
              <a:gd name="connsiteX25" fmla="*/ 190500 w 706023"/>
              <a:gd name="connsiteY25" fmla="*/ 3035300 h 3879850"/>
              <a:gd name="connsiteX26" fmla="*/ 196850 w 706023"/>
              <a:gd name="connsiteY26" fmla="*/ 3054350 h 3879850"/>
              <a:gd name="connsiteX27" fmla="*/ 209550 w 706023"/>
              <a:gd name="connsiteY27" fmla="*/ 3105150 h 3879850"/>
              <a:gd name="connsiteX28" fmla="*/ 203200 w 706023"/>
              <a:gd name="connsiteY28" fmla="*/ 3162300 h 3879850"/>
              <a:gd name="connsiteX29" fmla="*/ 184150 w 706023"/>
              <a:gd name="connsiteY29" fmla="*/ 3168650 h 3879850"/>
              <a:gd name="connsiteX30" fmla="*/ 165100 w 706023"/>
              <a:gd name="connsiteY30" fmla="*/ 3181350 h 3879850"/>
              <a:gd name="connsiteX31" fmla="*/ 127000 w 706023"/>
              <a:gd name="connsiteY31" fmla="*/ 3251200 h 3879850"/>
              <a:gd name="connsiteX32" fmla="*/ 114300 w 706023"/>
              <a:gd name="connsiteY32" fmla="*/ 3276600 h 3879850"/>
              <a:gd name="connsiteX33" fmla="*/ 107950 w 706023"/>
              <a:gd name="connsiteY33" fmla="*/ 3302000 h 3879850"/>
              <a:gd name="connsiteX34" fmla="*/ 101600 w 706023"/>
              <a:gd name="connsiteY34" fmla="*/ 3321050 h 3879850"/>
              <a:gd name="connsiteX35" fmla="*/ 88900 w 706023"/>
              <a:gd name="connsiteY35" fmla="*/ 3378200 h 3879850"/>
              <a:gd name="connsiteX36" fmla="*/ 63500 w 706023"/>
              <a:gd name="connsiteY36" fmla="*/ 3416300 h 3879850"/>
              <a:gd name="connsiteX37" fmla="*/ 50800 w 706023"/>
              <a:gd name="connsiteY37" fmla="*/ 3435350 h 3879850"/>
              <a:gd name="connsiteX38" fmla="*/ 38100 w 706023"/>
              <a:gd name="connsiteY38" fmla="*/ 3454400 h 3879850"/>
              <a:gd name="connsiteX39" fmla="*/ 25400 w 706023"/>
              <a:gd name="connsiteY39" fmla="*/ 3492500 h 3879850"/>
              <a:gd name="connsiteX40" fmla="*/ 0 w 706023"/>
              <a:gd name="connsiteY40" fmla="*/ 3549650 h 3879850"/>
              <a:gd name="connsiteX41" fmla="*/ 0 w 706023"/>
              <a:gd name="connsiteY41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44475 w 706023"/>
              <a:gd name="connsiteY14" fmla="*/ 2190750 h 3879850"/>
              <a:gd name="connsiteX15" fmla="*/ 222250 w 706023"/>
              <a:gd name="connsiteY15" fmla="*/ 2171700 h 3879850"/>
              <a:gd name="connsiteX16" fmla="*/ 215900 w 706023"/>
              <a:gd name="connsiteY16" fmla="*/ 2197100 h 3879850"/>
              <a:gd name="connsiteX17" fmla="*/ 203200 w 706023"/>
              <a:gd name="connsiteY17" fmla="*/ 2235200 h 3879850"/>
              <a:gd name="connsiteX18" fmla="*/ 190500 w 706023"/>
              <a:gd name="connsiteY18" fmla="*/ 2432050 h 3879850"/>
              <a:gd name="connsiteX19" fmla="*/ 171450 w 706023"/>
              <a:gd name="connsiteY19" fmla="*/ 2476500 h 3879850"/>
              <a:gd name="connsiteX20" fmla="*/ 165100 w 706023"/>
              <a:gd name="connsiteY20" fmla="*/ 2495550 h 3879850"/>
              <a:gd name="connsiteX21" fmla="*/ 171450 w 706023"/>
              <a:gd name="connsiteY21" fmla="*/ 2692400 h 3879850"/>
              <a:gd name="connsiteX22" fmla="*/ 184150 w 706023"/>
              <a:gd name="connsiteY22" fmla="*/ 2730500 h 3879850"/>
              <a:gd name="connsiteX23" fmla="*/ 196850 w 706023"/>
              <a:gd name="connsiteY23" fmla="*/ 2774950 h 3879850"/>
              <a:gd name="connsiteX24" fmla="*/ 190500 w 706023"/>
              <a:gd name="connsiteY24" fmla="*/ 3035300 h 3879850"/>
              <a:gd name="connsiteX25" fmla="*/ 196850 w 706023"/>
              <a:gd name="connsiteY25" fmla="*/ 3054350 h 3879850"/>
              <a:gd name="connsiteX26" fmla="*/ 209550 w 706023"/>
              <a:gd name="connsiteY26" fmla="*/ 3105150 h 3879850"/>
              <a:gd name="connsiteX27" fmla="*/ 203200 w 706023"/>
              <a:gd name="connsiteY27" fmla="*/ 3162300 h 3879850"/>
              <a:gd name="connsiteX28" fmla="*/ 184150 w 706023"/>
              <a:gd name="connsiteY28" fmla="*/ 3168650 h 3879850"/>
              <a:gd name="connsiteX29" fmla="*/ 165100 w 706023"/>
              <a:gd name="connsiteY29" fmla="*/ 3181350 h 3879850"/>
              <a:gd name="connsiteX30" fmla="*/ 127000 w 706023"/>
              <a:gd name="connsiteY30" fmla="*/ 3251200 h 3879850"/>
              <a:gd name="connsiteX31" fmla="*/ 114300 w 706023"/>
              <a:gd name="connsiteY31" fmla="*/ 3276600 h 3879850"/>
              <a:gd name="connsiteX32" fmla="*/ 107950 w 706023"/>
              <a:gd name="connsiteY32" fmla="*/ 3302000 h 3879850"/>
              <a:gd name="connsiteX33" fmla="*/ 101600 w 706023"/>
              <a:gd name="connsiteY33" fmla="*/ 3321050 h 3879850"/>
              <a:gd name="connsiteX34" fmla="*/ 88900 w 706023"/>
              <a:gd name="connsiteY34" fmla="*/ 3378200 h 3879850"/>
              <a:gd name="connsiteX35" fmla="*/ 63500 w 706023"/>
              <a:gd name="connsiteY35" fmla="*/ 3416300 h 3879850"/>
              <a:gd name="connsiteX36" fmla="*/ 50800 w 706023"/>
              <a:gd name="connsiteY36" fmla="*/ 3435350 h 3879850"/>
              <a:gd name="connsiteX37" fmla="*/ 38100 w 706023"/>
              <a:gd name="connsiteY37" fmla="*/ 3454400 h 3879850"/>
              <a:gd name="connsiteX38" fmla="*/ 25400 w 706023"/>
              <a:gd name="connsiteY38" fmla="*/ 3492500 h 3879850"/>
              <a:gd name="connsiteX39" fmla="*/ 0 w 706023"/>
              <a:gd name="connsiteY39" fmla="*/ 3549650 h 3879850"/>
              <a:gd name="connsiteX40" fmla="*/ 0 w 706023"/>
              <a:gd name="connsiteY40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44475 w 706023"/>
              <a:gd name="connsiteY14" fmla="*/ 2190750 h 3879850"/>
              <a:gd name="connsiteX15" fmla="*/ 215900 w 706023"/>
              <a:gd name="connsiteY15" fmla="*/ 2197100 h 3879850"/>
              <a:gd name="connsiteX16" fmla="*/ 203200 w 706023"/>
              <a:gd name="connsiteY16" fmla="*/ 2235200 h 3879850"/>
              <a:gd name="connsiteX17" fmla="*/ 190500 w 706023"/>
              <a:gd name="connsiteY17" fmla="*/ 2432050 h 3879850"/>
              <a:gd name="connsiteX18" fmla="*/ 171450 w 706023"/>
              <a:gd name="connsiteY18" fmla="*/ 2476500 h 3879850"/>
              <a:gd name="connsiteX19" fmla="*/ 165100 w 706023"/>
              <a:gd name="connsiteY19" fmla="*/ 2495550 h 3879850"/>
              <a:gd name="connsiteX20" fmla="*/ 171450 w 706023"/>
              <a:gd name="connsiteY20" fmla="*/ 2692400 h 3879850"/>
              <a:gd name="connsiteX21" fmla="*/ 184150 w 706023"/>
              <a:gd name="connsiteY21" fmla="*/ 2730500 h 3879850"/>
              <a:gd name="connsiteX22" fmla="*/ 196850 w 706023"/>
              <a:gd name="connsiteY22" fmla="*/ 2774950 h 3879850"/>
              <a:gd name="connsiteX23" fmla="*/ 190500 w 706023"/>
              <a:gd name="connsiteY23" fmla="*/ 3035300 h 3879850"/>
              <a:gd name="connsiteX24" fmla="*/ 196850 w 706023"/>
              <a:gd name="connsiteY24" fmla="*/ 3054350 h 3879850"/>
              <a:gd name="connsiteX25" fmla="*/ 209550 w 706023"/>
              <a:gd name="connsiteY25" fmla="*/ 3105150 h 3879850"/>
              <a:gd name="connsiteX26" fmla="*/ 203200 w 706023"/>
              <a:gd name="connsiteY26" fmla="*/ 3162300 h 3879850"/>
              <a:gd name="connsiteX27" fmla="*/ 184150 w 706023"/>
              <a:gd name="connsiteY27" fmla="*/ 3168650 h 3879850"/>
              <a:gd name="connsiteX28" fmla="*/ 165100 w 706023"/>
              <a:gd name="connsiteY28" fmla="*/ 3181350 h 3879850"/>
              <a:gd name="connsiteX29" fmla="*/ 127000 w 706023"/>
              <a:gd name="connsiteY29" fmla="*/ 3251200 h 3879850"/>
              <a:gd name="connsiteX30" fmla="*/ 114300 w 706023"/>
              <a:gd name="connsiteY30" fmla="*/ 3276600 h 3879850"/>
              <a:gd name="connsiteX31" fmla="*/ 107950 w 706023"/>
              <a:gd name="connsiteY31" fmla="*/ 3302000 h 3879850"/>
              <a:gd name="connsiteX32" fmla="*/ 101600 w 706023"/>
              <a:gd name="connsiteY32" fmla="*/ 3321050 h 3879850"/>
              <a:gd name="connsiteX33" fmla="*/ 88900 w 706023"/>
              <a:gd name="connsiteY33" fmla="*/ 3378200 h 3879850"/>
              <a:gd name="connsiteX34" fmla="*/ 63500 w 706023"/>
              <a:gd name="connsiteY34" fmla="*/ 3416300 h 3879850"/>
              <a:gd name="connsiteX35" fmla="*/ 50800 w 706023"/>
              <a:gd name="connsiteY35" fmla="*/ 3435350 h 3879850"/>
              <a:gd name="connsiteX36" fmla="*/ 38100 w 706023"/>
              <a:gd name="connsiteY36" fmla="*/ 3454400 h 3879850"/>
              <a:gd name="connsiteX37" fmla="*/ 25400 w 706023"/>
              <a:gd name="connsiteY37" fmla="*/ 3492500 h 3879850"/>
              <a:gd name="connsiteX38" fmla="*/ 0 w 706023"/>
              <a:gd name="connsiteY38" fmla="*/ 3549650 h 3879850"/>
              <a:gd name="connsiteX39" fmla="*/ 0 w 706023"/>
              <a:gd name="connsiteY39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44475 w 706023"/>
              <a:gd name="connsiteY14" fmla="*/ 2190750 h 3879850"/>
              <a:gd name="connsiteX15" fmla="*/ 203200 w 706023"/>
              <a:gd name="connsiteY15" fmla="*/ 2235200 h 3879850"/>
              <a:gd name="connsiteX16" fmla="*/ 190500 w 706023"/>
              <a:gd name="connsiteY16" fmla="*/ 2432050 h 3879850"/>
              <a:gd name="connsiteX17" fmla="*/ 171450 w 706023"/>
              <a:gd name="connsiteY17" fmla="*/ 2476500 h 3879850"/>
              <a:gd name="connsiteX18" fmla="*/ 165100 w 706023"/>
              <a:gd name="connsiteY18" fmla="*/ 2495550 h 3879850"/>
              <a:gd name="connsiteX19" fmla="*/ 171450 w 706023"/>
              <a:gd name="connsiteY19" fmla="*/ 2692400 h 3879850"/>
              <a:gd name="connsiteX20" fmla="*/ 184150 w 706023"/>
              <a:gd name="connsiteY20" fmla="*/ 2730500 h 3879850"/>
              <a:gd name="connsiteX21" fmla="*/ 196850 w 706023"/>
              <a:gd name="connsiteY21" fmla="*/ 2774950 h 3879850"/>
              <a:gd name="connsiteX22" fmla="*/ 190500 w 706023"/>
              <a:gd name="connsiteY22" fmla="*/ 3035300 h 3879850"/>
              <a:gd name="connsiteX23" fmla="*/ 196850 w 706023"/>
              <a:gd name="connsiteY23" fmla="*/ 3054350 h 3879850"/>
              <a:gd name="connsiteX24" fmla="*/ 209550 w 706023"/>
              <a:gd name="connsiteY24" fmla="*/ 3105150 h 3879850"/>
              <a:gd name="connsiteX25" fmla="*/ 203200 w 706023"/>
              <a:gd name="connsiteY25" fmla="*/ 3162300 h 3879850"/>
              <a:gd name="connsiteX26" fmla="*/ 184150 w 706023"/>
              <a:gd name="connsiteY26" fmla="*/ 3168650 h 3879850"/>
              <a:gd name="connsiteX27" fmla="*/ 165100 w 706023"/>
              <a:gd name="connsiteY27" fmla="*/ 3181350 h 3879850"/>
              <a:gd name="connsiteX28" fmla="*/ 127000 w 706023"/>
              <a:gd name="connsiteY28" fmla="*/ 3251200 h 3879850"/>
              <a:gd name="connsiteX29" fmla="*/ 114300 w 706023"/>
              <a:gd name="connsiteY29" fmla="*/ 3276600 h 3879850"/>
              <a:gd name="connsiteX30" fmla="*/ 107950 w 706023"/>
              <a:gd name="connsiteY30" fmla="*/ 3302000 h 3879850"/>
              <a:gd name="connsiteX31" fmla="*/ 101600 w 706023"/>
              <a:gd name="connsiteY31" fmla="*/ 3321050 h 3879850"/>
              <a:gd name="connsiteX32" fmla="*/ 88900 w 706023"/>
              <a:gd name="connsiteY32" fmla="*/ 3378200 h 3879850"/>
              <a:gd name="connsiteX33" fmla="*/ 63500 w 706023"/>
              <a:gd name="connsiteY33" fmla="*/ 3416300 h 3879850"/>
              <a:gd name="connsiteX34" fmla="*/ 50800 w 706023"/>
              <a:gd name="connsiteY34" fmla="*/ 3435350 h 3879850"/>
              <a:gd name="connsiteX35" fmla="*/ 38100 w 706023"/>
              <a:gd name="connsiteY35" fmla="*/ 3454400 h 3879850"/>
              <a:gd name="connsiteX36" fmla="*/ 25400 w 706023"/>
              <a:gd name="connsiteY36" fmla="*/ 3492500 h 3879850"/>
              <a:gd name="connsiteX37" fmla="*/ 0 w 706023"/>
              <a:gd name="connsiteY37" fmla="*/ 3549650 h 3879850"/>
              <a:gd name="connsiteX38" fmla="*/ 0 w 706023"/>
              <a:gd name="connsiteY38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235200 h 3879850"/>
              <a:gd name="connsiteX16" fmla="*/ 190500 w 706023"/>
              <a:gd name="connsiteY16" fmla="*/ 2432050 h 3879850"/>
              <a:gd name="connsiteX17" fmla="*/ 171450 w 706023"/>
              <a:gd name="connsiteY17" fmla="*/ 2476500 h 3879850"/>
              <a:gd name="connsiteX18" fmla="*/ 165100 w 706023"/>
              <a:gd name="connsiteY18" fmla="*/ 2495550 h 3879850"/>
              <a:gd name="connsiteX19" fmla="*/ 171450 w 706023"/>
              <a:gd name="connsiteY19" fmla="*/ 2692400 h 3879850"/>
              <a:gd name="connsiteX20" fmla="*/ 184150 w 706023"/>
              <a:gd name="connsiteY20" fmla="*/ 2730500 h 3879850"/>
              <a:gd name="connsiteX21" fmla="*/ 196850 w 706023"/>
              <a:gd name="connsiteY21" fmla="*/ 2774950 h 3879850"/>
              <a:gd name="connsiteX22" fmla="*/ 190500 w 706023"/>
              <a:gd name="connsiteY22" fmla="*/ 3035300 h 3879850"/>
              <a:gd name="connsiteX23" fmla="*/ 196850 w 706023"/>
              <a:gd name="connsiteY23" fmla="*/ 3054350 h 3879850"/>
              <a:gd name="connsiteX24" fmla="*/ 209550 w 706023"/>
              <a:gd name="connsiteY24" fmla="*/ 3105150 h 3879850"/>
              <a:gd name="connsiteX25" fmla="*/ 203200 w 706023"/>
              <a:gd name="connsiteY25" fmla="*/ 3162300 h 3879850"/>
              <a:gd name="connsiteX26" fmla="*/ 184150 w 706023"/>
              <a:gd name="connsiteY26" fmla="*/ 3168650 h 3879850"/>
              <a:gd name="connsiteX27" fmla="*/ 165100 w 706023"/>
              <a:gd name="connsiteY27" fmla="*/ 3181350 h 3879850"/>
              <a:gd name="connsiteX28" fmla="*/ 127000 w 706023"/>
              <a:gd name="connsiteY28" fmla="*/ 3251200 h 3879850"/>
              <a:gd name="connsiteX29" fmla="*/ 114300 w 706023"/>
              <a:gd name="connsiteY29" fmla="*/ 3276600 h 3879850"/>
              <a:gd name="connsiteX30" fmla="*/ 107950 w 706023"/>
              <a:gd name="connsiteY30" fmla="*/ 3302000 h 3879850"/>
              <a:gd name="connsiteX31" fmla="*/ 101600 w 706023"/>
              <a:gd name="connsiteY31" fmla="*/ 3321050 h 3879850"/>
              <a:gd name="connsiteX32" fmla="*/ 88900 w 706023"/>
              <a:gd name="connsiteY32" fmla="*/ 3378200 h 3879850"/>
              <a:gd name="connsiteX33" fmla="*/ 63500 w 706023"/>
              <a:gd name="connsiteY33" fmla="*/ 3416300 h 3879850"/>
              <a:gd name="connsiteX34" fmla="*/ 50800 w 706023"/>
              <a:gd name="connsiteY34" fmla="*/ 3435350 h 3879850"/>
              <a:gd name="connsiteX35" fmla="*/ 38100 w 706023"/>
              <a:gd name="connsiteY35" fmla="*/ 3454400 h 3879850"/>
              <a:gd name="connsiteX36" fmla="*/ 25400 w 706023"/>
              <a:gd name="connsiteY36" fmla="*/ 3492500 h 3879850"/>
              <a:gd name="connsiteX37" fmla="*/ 0 w 706023"/>
              <a:gd name="connsiteY37" fmla="*/ 3549650 h 3879850"/>
              <a:gd name="connsiteX38" fmla="*/ 0 w 706023"/>
              <a:gd name="connsiteY38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235200 h 3879850"/>
              <a:gd name="connsiteX16" fmla="*/ 190500 w 706023"/>
              <a:gd name="connsiteY16" fmla="*/ 2432050 h 3879850"/>
              <a:gd name="connsiteX17" fmla="*/ 171450 w 706023"/>
              <a:gd name="connsiteY17" fmla="*/ 2476500 h 3879850"/>
              <a:gd name="connsiteX18" fmla="*/ 165100 w 706023"/>
              <a:gd name="connsiteY18" fmla="*/ 2495550 h 3879850"/>
              <a:gd name="connsiteX19" fmla="*/ 171450 w 706023"/>
              <a:gd name="connsiteY19" fmla="*/ 2692400 h 3879850"/>
              <a:gd name="connsiteX20" fmla="*/ 184150 w 706023"/>
              <a:gd name="connsiteY20" fmla="*/ 2730500 h 3879850"/>
              <a:gd name="connsiteX21" fmla="*/ 196850 w 706023"/>
              <a:gd name="connsiteY21" fmla="*/ 2774950 h 3879850"/>
              <a:gd name="connsiteX22" fmla="*/ 190500 w 706023"/>
              <a:gd name="connsiteY22" fmla="*/ 3035300 h 3879850"/>
              <a:gd name="connsiteX23" fmla="*/ 196850 w 706023"/>
              <a:gd name="connsiteY23" fmla="*/ 3054350 h 3879850"/>
              <a:gd name="connsiteX24" fmla="*/ 209550 w 706023"/>
              <a:gd name="connsiteY24" fmla="*/ 3105150 h 3879850"/>
              <a:gd name="connsiteX25" fmla="*/ 203200 w 706023"/>
              <a:gd name="connsiteY25" fmla="*/ 3162300 h 3879850"/>
              <a:gd name="connsiteX26" fmla="*/ 184150 w 706023"/>
              <a:gd name="connsiteY26" fmla="*/ 3168650 h 3879850"/>
              <a:gd name="connsiteX27" fmla="*/ 165100 w 706023"/>
              <a:gd name="connsiteY27" fmla="*/ 3181350 h 3879850"/>
              <a:gd name="connsiteX28" fmla="*/ 127000 w 706023"/>
              <a:gd name="connsiteY28" fmla="*/ 3251200 h 3879850"/>
              <a:gd name="connsiteX29" fmla="*/ 114300 w 706023"/>
              <a:gd name="connsiteY29" fmla="*/ 3276600 h 3879850"/>
              <a:gd name="connsiteX30" fmla="*/ 107950 w 706023"/>
              <a:gd name="connsiteY30" fmla="*/ 3302000 h 3879850"/>
              <a:gd name="connsiteX31" fmla="*/ 101600 w 706023"/>
              <a:gd name="connsiteY31" fmla="*/ 3321050 h 3879850"/>
              <a:gd name="connsiteX32" fmla="*/ 88900 w 706023"/>
              <a:gd name="connsiteY32" fmla="*/ 3378200 h 3879850"/>
              <a:gd name="connsiteX33" fmla="*/ 63500 w 706023"/>
              <a:gd name="connsiteY33" fmla="*/ 3416300 h 3879850"/>
              <a:gd name="connsiteX34" fmla="*/ 50800 w 706023"/>
              <a:gd name="connsiteY34" fmla="*/ 3435350 h 3879850"/>
              <a:gd name="connsiteX35" fmla="*/ 38100 w 706023"/>
              <a:gd name="connsiteY35" fmla="*/ 3454400 h 3879850"/>
              <a:gd name="connsiteX36" fmla="*/ 25400 w 706023"/>
              <a:gd name="connsiteY36" fmla="*/ 3492500 h 3879850"/>
              <a:gd name="connsiteX37" fmla="*/ 0 w 706023"/>
              <a:gd name="connsiteY37" fmla="*/ 3549650 h 3879850"/>
              <a:gd name="connsiteX38" fmla="*/ 0 w 706023"/>
              <a:gd name="connsiteY38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0500 w 706023"/>
              <a:gd name="connsiteY16" fmla="*/ 2432050 h 3879850"/>
              <a:gd name="connsiteX17" fmla="*/ 171450 w 706023"/>
              <a:gd name="connsiteY17" fmla="*/ 2476500 h 3879850"/>
              <a:gd name="connsiteX18" fmla="*/ 165100 w 706023"/>
              <a:gd name="connsiteY18" fmla="*/ 2495550 h 3879850"/>
              <a:gd name="connsiteX19" fmla="*/ 171450 w 706023"/>
              <a:gd name="connsiteY19" fmla="*/ 2692400 h 3879850"/>
              <a:gd name="connsiteX20" fmla="*/ 184150 w 706023"/>
              <a:gd name="connsiteY20" fmla="*/ 2730500 h 3879850"/>
              <a:gd name="connsiteX21" fmla="*/ 196850 w 706023"/>
              <a:gd name="connsiteY21" fmla="*/ 2774950 h 3879850"/>
              <a:gd name="connsiteX22" fmla="*/ 190500 w 706023"/>
              <a:gd name="connsiteY22" fmla="*/ 3035300 h 3879850"/>
              <a:gd name="connsiteX23" fmla="*/ 196850 w 706023"/>
              <a:gd name="connsiteY23" fmla="*/ 3054350 h 3879850"/>
              <a:gd name="connsiteX24" fmla="*/ 209550 w 706023"/>
              <a:gd name="connsiteY24" fmla="*/ 3105150 h 3879850"/>
              <a:gd name="connsiteX25" fmla="*/ 203200 w 706023"/>
              <a:gd name="connsiteY25" fmla="*/ 3162300 h 3879850"/>
              <a:gd name="connsiteX26" fmla="*/ 184150 w 706023"/>
              <a:gd name="connsiteY26" fmla="*/ 3168650 h 3879850"/>
              <a:gd name="connsiteX27" fmla="*/ 165100 w 706023"/>
              <a:gd name="connsiteY27" fmla="*/ 3181350 h 3879850"/>
              <a:gd name="connsiteX28" fmla="*/ 127000 w 706023"/>
              <a:gd name="connsiteY28" fmla="*/ 3251200 h 3879850"/>
              <a:gd name="connsiteX29" fmla="*/ 114300 w 706023"/>
              <a:gd name="connsiteY29" fmla="*/ 3276600 h 3879850"/>
              <a:gd name="connsiteX30" fmla="*/ 107950 w 706023"/>
              <a:gd name="connsiteY30" fmla="*/ 3302000 h 3879850"/>
              <a:gd name="connsiteX31" fmla="*/ 101600 w 706023"/>
              <a:gd name="connsiteY31" fmla="*/ 3321050 h 3879850"/>
              <a:gd name="connsiteX32" fmla="*/ 88900 w 706023"/>
              <a:gd name="connsiteY32" fmla="*/ 3378200 h 3879850"/>
              <a:gd name="connsiteX33" fmla="*/ 63500 w 706023"/>
              <a:gd name="connsiteY33" fmla="*/ 3416300 h 3879850"/>
              <a:gd name="connsiteX34" fmla="*/ 50800 w 706023"/>
              <a:gd name="connsiteY34" fmla="*/ 3435350 h 3879850"/>
              <a:gd name="connsiteX35" fmla="*/ 38100 w 706023"/>
              <a:gd name="connsiteY35" fmla="*/ 3454400 h 3879850"/>
              <a:gd name="connsiteX36" fmla="*/ 25400 w 706023"/>
              <a:gd name="connsiteY36" fmla="*/ 3492500 h 3879850"/>
              <a:gd name="connsiteX37" fmla="*/ 0 w 706023"/>
              <a:gd name="connsiteY37" fmla="*/ 3549650 h 3879850"/>
              <a:gd name="connsiteX38" fmla="*/ 0 w 706023"/>
              <a:gd name="connsiteY38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71450 w 706023"/>
              <a:gd name="connsiteY16" fmla="*/ 2476500 h 3879850"/>
              <a:gd name="connsiteX17" fmla="*/ 165100 w 706023"/>
              <a:gd name="connsiteY17" fmla="*/ 2495550 h 3879850"/>
              <a:gd name="connsiteX18" fmla="*/ 171450 w 706023"/>
              <a:gd name="connsiteY18" fmla="*/ 2692400 h 3879850"/>
              <a:gd name="connsiteX19" fmla="*/ 184150 w 706023"/>
              <a:gd name="connsiteY19" fmla="*/ 2730500 h 3879850"/>
              <a:gd name="connsiteX20" fmla="*/ 196850 w 706023"/>
              <a:gd name="connsiteY20" fmla="*/ 2774950 h 3879850"/>
              <a:gd name="connsiteX21" fmla="*/ 190500 w 706023"/>
              <a:gd name="connsiteY21" fmla="*/ 3035300 h 3879850"/>
              <a:gd name="connsiteX22" fmla="*/ 196850 w 706023"/>
              <a:gd name="connsiteY22" fmla="*/ 3054350 h 3879850"/>
              <a:gd name="connsiteX23" fmla="*/ 209550 w 706023"/>
              <a:gd name="connsiteY23" fmla="*/ 3105150 h 3879850"/>
              <a:gd name="connsiteX24" fmla="*/ 203200 w 706023"/>
              <a:gd name="connsiteY24" fmla="*/ 3162300 h 3879850"/>
              <a:gd name="connsiteX25" fmla="*/ 184150 w 706023"/>
              <a:gd name="connsiteY25" fmla="*/ 3168650 h 3879850"/>
              <a:gd name="connsiteX26" fmla="*/ 165100 w 706023"/>
              <a:gd name="connsiteY26" fmla="*/ 3181350 h 3879850"/>
              <a:gd name="connsiteX27" fmla="*/ 127000 w 706023"/>
              <a:gd name="connsiteY27" fmla="*/ 3251200 h 3879850"/>
              <a:gd name="connsiteX28" fmla="*/ 114300 w 706023"/>
              <a:gd name="connsiteY28" fmla="*/ 3276600 h 3879850"/>
              <a:gd name="connsiteX29" fmla="*/ 107950 w 706023"/>
              <a:gd name="connsiteY29" fmla="*/ 3302000 h 3879850"/>
              <a:gd name="connsiteX30" fmla="*/ 101600 w 706023"/>
              <a:gd name="connsiteY30" fmla="*/ 3321050 h 3879850"/>
              <a:gd name="connsiteX31" fmla="*/ 88900 w 706023"/>
              <a:gd name="connsiteY31" fmla="*/ 3378200 h 3879850"/>
              <a:gd name="connsiteX32" fmla="*/ 63500 w 706023"/>
              <a:gd name="connsiteY32" fmla="*/ 3416300 h 3879850"/>
              <a:gd name="connsiteX33" fmla="*/ 50800 w 706023"/>
              <a:gd name="connsiteY33" fmla="*/ 3435350 h 3879850"/>
              <a:gd name="connsiteX34" fmla="*/ 38100 w 706023"/>
              <a:gd name="connsiteY34" fmla="*/ 3454400 h 3879850"/>
              <a:gd name="connsiteX35" fmla="*/ 25400 w 706023"/>
              <a:gd name="connsiteY35" fmla="*/ 3492500 h 3879850"/>
              <a:gd name="connsiteX36" fmla="*/ 0 w 706023"/>
              <a:gd name="connsiteY36" fmla="*/ 3549650 h 3879850"/>
              <a:gd name="connsiteX37" fmla="*/ 0 w 706023"/>
              <a:gd name="connsiteY37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65100 w 706023"/>
              <a:gd name="connsiteY16" fmla="*/ 2495550 h 3879850"/>
              <a:gd name="connsiteX17" fmla="*/ 171450 w 706023"/>
              <a:gd name="connsiteY17" fmla="*/ 2692400 h 3879850"/>
              <a:gd name="connsiteX18" fmla="*/ 184150 w 706023"/>
              <a:gd name="connsiteY18" fmla="*/ 2730500 h 3879850"/>
              <a:gd name="connsiteX19" fmla="*/ 196850 w 706023"/>
              <a:gd name="connsiteY19" fmla="*/ 2774950 h 3879850"/>
              <a:gd name="connsiteX20" fmla="*/ 190500 w 706023"/>
              <a:gd name="connsiteY20" fmla="*/ 3035300 h 3879850"/>
              <a:gd name="connsiteX21" fmla="*/ 196850 w 706023"/>
              <a:gd name="connsiteY21" fmla="*/ 3054350 h 3879850"/>
              <a:gd name="connsiteX22" fmla="*/ 209550 w 706023"/>
              <a:gd name="connsiteY22" fmla="*/ 3105150 h 3879850"/>
              <a:gd name="connsiteX23" fmla="*/ 203200 w 706023"/>
              <a:gd name="connsiteY23" fmla="*/ 3162300 h 3879850"/>
              <a:gd name="connsiteX24" fmla="*/ 184150 w 706023"/>
              <a:gd name="connsiteY24" fmla="*/ 3168650 h 3879850"/>
              <a:gd name="connsiteX25" fmla="*/ 165100 w 706023"/>
              <a:gd name="connsiteY25" fmla="*/ 3181350 h 3879850"/>
              <a:gd name="connsiteX26" fmla="*/ 127000 w 706023"/>
              <a:gd name="connsiteY26" fmla="*/ 3251200 h 3879850"/>
              <a:gd name="connsiteX27" fmla="*/ 114300 w 706023"/>
              <a:gd name="connsiteY27" fmla="*/ 3276600 h 3879850"/>
              <a:gd name="connsiteX28" fmla="*/ 107950 w 706023"/>
              <a:gd name="connsiteY28" fmla="*/ 3302000 h 3879850"/>
              <a:gd name="connsiteX29" fmla="*/ 101600 w 706023"/>
              <a:gd name="connsiteY29" fmla="*/ 3321050 h 3879850"/>
              <a:gd name="connsiteX30" fmla="*/ 88900 w 706023"/>
              <a:gd name="connsiteY30" fmla="*/ 3378200 h 3879850"/>
              <a:gd name="connsiteX31" fmla="*/ 63500 w 706023"/>
              <a:gd name="connsiteY31" fmla="*/ 3416300 h 3879850"/>
              <a:gd name="connsiteX32" fmla="*/ 50800 w 706023"/>
              <a:gd name="connsiteY32" fmla="*/ 3435350 h 3879850"/>
              <a:gd name="connsiteX33" fmla="*/ 38100 w 706023"/>
              <a:gd name="connsiteY33" fmla="*/ 3454400 h 3879850"/>
              <a:gd name="connsiteX34" fmla="*/ 25400 w 706023"/>
              <a:gd name="connsiteY34" fmla="*/ 3492500 h 3879850"/>
              <a:gd name="connsiteX35" fmla="*/ 0 w 706023"/>
              <a:gd name="connsiteY35" fmla="*/ 3549650 h 3879850"/>
              <a:gd name="connsiteX36" fmla="*/ 0 w 706023"/>
              <a:gd name="connsiteY3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84150 w 706023"/>
              <a:gd name="connsiteY16" fmla="*/ 2517775 h 3879850"/>
              <a:gd name="connsiteX17" fmla="*/ 171450 w 706023"/>
              <a:gd name="connsiteY17" fmla="*/ 2692400 h 3879850"/>
              <a:gd name="connsiteX18" fmla="*/ 184150 w 706023"/>
              <a:gd name="connsiteY18" fmla="*/ 2730500 h 3879850"/>
              <a:gd name="connsiteX19" fmla="*/ 196850 w 706023"/>
              <a:gd name="connsiteY19" fmla="*/ 2774950 h 3879850"/>
              <a:gd name="connsiteX20" fmla="*/ 190500 w 706023"/>
              <a:gd name="connsiteY20" fmla="*/ 3035300 h 3879850"/>
              <a:gd name="connsiteX21" fmla="*/ 196850 w 706023"/>
              <a:gd name="connsiteY21" fmla="*/ 3054350 h 3879850"/>
              <a:gd name="connsiteX22" fmla="*/ 209550 w 706023"/>
              <a:gd name="connsiteY22" fmla="*/ 3105150 h 3879850"/>
              <a:gd name="connsiteX23" fmla="*/ 203200 w 706023"/>
              <a:gd name="connsiteY23" fmla="*/ 3162300 h 3879850"/>
              <a:gd name="connsiteX24" fmla="*/ 184150 w 706023"/>
              <a:gd name="connsiteY24" fmla="*/ 3168650 h 3879850"/>
              <a:gd name="connsiteX25" fmla="*/ 165100 w 706023"/>
              <a:gd name="connsiteY25" fmla="*/ 3181350 h 3879850"/>
              <a:gd name="connsiteX26" fmla="*/ 127000 w 706023"/>
              <a:gd name="connsiteY26" fmla="*/ 3251200 h 3879850"/>
              <a:gd name="connsiteX27" fmla="*/ 114300 w 706023"/>
              <a:gd name="connsiteY27" fmla="*/ 3276600 h 3879850"/>
              <a:gd name="connsiteX28" fmla="*/ 107950 w 706023"/>
              <a:gd name="connsiteY28" fmla="*/ 3302000 h 3879850"/>
              <a:gd name="connsiteX29" fmla="*/ 101600 w 706023"/>
              <a:gd name="connsiteY29" fmla="*/ 3321050 h 3879850"/>
              <a:gd name="connsiteX30" fmla="*/ 88900 w 706023"/>
              <a:gd name="connsiteY30" fmla="*/ 3378200 h 3879850"/>
              <a:gd name="connsiteX31" fmla="*/ 63500 w 706023"/>
              <a:gd name="connsiteY31" fmla="*/ 3416300 h 3879850"/>
              <a:gd name="connsiteX32" fmla="*/ 50800 w 706023"/>
              <a:gd name="connsiteY32" fmla="*/ 3435350 h 3879850"/>
              <a:gd name="connsiteX33" fmla="*/ 38100 w 706023"/>
              <a:gd name="connsiteY33" fmla="*/ 3454400 h 3879850"/>
              <a:gd name="connsiteX34" fmla="*/ 25400 w 706023"/>
              <a:gd name="connsiteY34" fmla="*/ 3492500 h 3879850"/>
              <a:gd name="connsiteX35" fmla="*/ 0 w 706023"/>
              <a:gd name="connsiteY35" fmla="*/ 3549650 h 3879850"/>
              <a:gd name="connsiteX36" fmla="*/ 0 w 706023"/>
              <a:gd name="connsiteY3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84150 w 706023"/>
              <a:gd name="connsiteY16" fmla="*/ 2517775 h 3879850"/>
              <a:gd name="connsiteX17" fmla="*/ 171450 w 706023"/>
              <a:gd name="connsiteY17" fmla="*/ 2692400 h 3879850"/>
              <a:gd name="connsiteX18" fmla="*/ 184150 w 706023"/>
              <a:gd name="connsiteY18" fmla="*/ 2730500 h 3879850"/>
              <a:gd name="connsiteX19" fmla="*/ 196850 w 706023"/>
              <a:gd name="connsiteY19" fmla="*/ 2774950 h 3879850"/>
              <a:gd name="connsiteX20" fmla="*/ 190500 w 706023"/>
              <a:gd name="connsiteY20" fmla="*/ 3035300 h 3879850"/>
              <a:gd name="connsiteX21" fmla="*/ 196850 w 706023"/>
              <a:gd name="connsiteY21" fmla="*/ 3054350 h 3879850"/>
              <a:gd name="connsiteX22" fmla="*/ 209550 w 706023"/>
              <a:gd name="connsiteY22" fmla="*/ 3105150 h 3879850"/>
              <a:gd name="connsiteX23" fmla="*/ 203200 w 706023"/>
              <a:gd name="connsiteY23" fmla="*/ 3162300 h 3879850"/>
              <a:gd name="connsiteX24" fmla="*/ 184150 w 706023"/>
              <a:gd name="connsiteY24" fmla="*/ 3168650 h 3879850"/>
              <a:gd name="connsiteX25" fmla="*/ 165100 w 706023"/>
              <a:gd name="connsiteY25" fmla="*/ 3181350 h 3879850"/>
              <a:gd name="connsiteX26" fmla="*/ 127000 w 706023"/>
              <a:gd name="connsiteY26" fmla="*/ 3251200 h 3879850"/>
              <a:gd name="connsiteX27" fmla="*/ 114300 w 706023"/>
              <a:gd name="connsiteY27" fmla="*/ 3276600 h 3879850"/>
              <a:gd name="connsiteX28" fmla="*/ 107950 w 706023"/>
              <a:gd name="connsiteY28" fmla="*/ 3302000 h 3879850"/>
              <a:gd name="connsiteX29" fmla="*/ 101600 w 706023"/>
              <a:gd name="connsiteY29" fmla="*/ 3321050 h 3879850"/>
              <a:gd name="connsiteX30" fmla="*/ 88900 w 706023"/>
              <a:gd name="connsiteY30" fmla="*/ 3378200 h 3879850"/>
              <a:gd name="connsiteX31" fmla="*/ 63500 w 706023"/>
              <a:gd name="connsiteY31" fmla="*/ 3416300 h 3879850"/>
              <a:gd name="connsiteX32" fmla="*/ 50800 w 706023"/>
              <a:gd name="connsiteY32" fmla="*/ 3435350 h 3879850"/>
              <a:gd name="connsiteX33" fmla="*/ 38100 w 706023"/>
              <a:gd name="connsiteY33" fmla="*/ 3454400 h 3879850"/>
              <a:gd name="connsiteX34" fmla="*/ 25400 w 706023"/>
              <a:gd name="connsiteY34" fmla="*/ 3492500 h 3879850"/>
              <a:gd name="connsiteX35" fmla="*/ 0 w 706023"/>
              <a:gd name="connsiteY35" fmla="*/ 3549650 h 3879850"/>
              <a:gd name="connsiteX36" fmla="*/ 0 w 706023"/>
              <a:gd name="connsiteY3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171450 w 706023"/>
              <a:gd name="connsiteY17" fmla="*/ 2692400 h 3879850"/>
              <a:gd name="connsiteX18" fmla="*/ 184150 w 706023"/>
              <a:gd name="connsiteY18" fmla="*/ 2730500 h 3879850"/>
              <a:gd name="connsiteX19" fmla="*/ 196850 w 706023"/>
              <a:gd name="connsiteY19" fmla="*/ 2774950 h 3879850"/>
              <a:gd name="connsiteX20" fmla="*/ 190500 w 706023"/>
              <a:gd name="connsiteY20" fmla="*/ 3035300 h 3879850"/>
              <a:gd name="connsiteX21" fmla="*/ 196850 w 706023"/>
              <a:gd name="connsiteY21" fmla="*/ 3054350 h 3879850"/>
              <a:gd name="connsiteX22" fmla="*/ 209550 w 706023"/>
              <a:gd name="connsiteY22" fmla="*/ 3105150 h 3879850"/>
              <a:gd name="connsiteX23" fmla="*/ 203200 w 706023"/>
              <a:gd name="connsiteY23" fmla="*/ 3162300 h 3879850"/>
              <a:gd name="connsiteX24" fmla="*/ 184150 w 706023"/>
              <a:gd name="connsiteY24" fmla="*/ 3168650 h 3879850"/>
              <a:gd name="connsiteX25" fmla="*/ 165100 w 706023"/>
              <a:gd name="connsiteY25" fmla="*/ 3181350 h 3879850"/>
              <a:gd name="connsiteX26" fmla="*/ 127000 w 706023"/>
              <a:gd name="connsiteY26" fmla="*/ 3251200 h 3879850"/>
              <a:gd name="connsiteX27" fmla="*/ 114300 w 706023"/>
              <a:gd name="connsiteY27" fmla="*/ 3276600 h 3879850"/>
              <a:gd name="connsiteX28" fmla="*/ 107950 w 706023"/>
              <a:gd name="connsiteY28" fmla="*/ 3302000 h 3879850"/>
              <a:gd name="connsiteX29" fmla="*/ 101600 w 706023"/>
              <a:gd name="connsiteY29" fmla="*/ 3321050 h 3879850"/>
              <a:gd name="connsiteX30" fmla="*/ 88900 w 706023"/>
              <a:gd name="connsiteY30" fmla="*/ 3378200 h 3879850"/>
              <a:gd name="connsiteX31" fmla="*/ 63500 w 706023"/>
              <a:gd name="connsiteY31" fmla="*/ 3416300 h 3879850"/>
              <a:gd name="connsiteX32" fmla="*/ 50800 w 706023"/>
              <a:gd name="connsiteY32" fmla="*/ 3435350 h 3879850"/>
              <a:gd name="connsiteX33" fmla="*/ 38100 w 706023"/>
              <a:gd name="connsiteY33" fmla="*/ 3454400 h 3879850"/>
              <a:gd name="connsiteX34" fmla="*/ 25400 w 706023"/>
              <a:gd name="connsiteY34" fmla="*/ 3492500 h 3879850"/>
              <a:gd name="connsiteX35" fmla="*/ 0 w 706023"/>
              <a:gd name="connsiteY35" fmla="*/ 3549650 h 3879850"/>
              <a:gd name="connsiteX36" fmla="*/ 0 w 706023"/>
              <a:gd name="connsiteY3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184150 w 706023"/>
              <a:gd name="connsiteY17" fmla="*/ 2730500 h 3879850"/>
              <a:gd name="connsiteX18" fmla="*/ 196850 w 706023"/>
              <a:gd name="connsiteY18" fmla="*/ 2774950 h 3879850"/>
              <a:gd name="connsiteX19" fmla="*/ 190500 w 706023"/>
              <a:gd name="connsiteY19" fmla="*/ 3035300 h 3879850"/>
              <a:gd name="connsiteX20" fmla="*/ 196850 w 706023"/>
              <a:gd name="connsiteY20" fmla="*/ 3054350 h 3879850"/>
              <a:gd name="connsiteX21" fmla="*/ 209550 w 706023"/>
              <a:gd name="connsiteY21" fmla="*/ 3105150 h 3879850"/>
              <a:gd name="connsiteX22" fmla="*/ 203200 w 706023"/>
              <a:gd name="connsiteY22" fmla="*/ 3162300 h 3879850"/>
              <a:gd name="connsiteX23" fmla="*/ 184150 w 706023"/>
              <a:gd name="connsiteY23" fmla="*/ 3168650 h 3879850"/>
              <a:gd name="connsiteX24" fmla="*/ 165100 w 706023"/>
              <a:gd name="connsiteY24" fmla="*/ 3181350 h 3879850"/>
              <a:gd name="connsiteX25" fmla="*/ 127000 w 706023"/>
              <a:gd name="connsiteY25" fmla="*/ 3251200 h 3879850"/>
              <a:gd name="connsiteX26" fmla="*/ 114300 w 706023"/>
              <a:gd name="connsiteY26" fmla="*/ 3276600 h 3879850"/>
              <a:gd name="connsiteX27" fmla="*/ 107950 w 706023"/>
              <a:gd name="connsiteY27" fmla="*/ 3302000 h 3879850"/>
              <a:gd name="connsiteX28" fmla="*/ 101600 w 706023"/>
              <a:gd name="connsiteY28" fmla="*/ 3321050 h 3879850"/>
              <a:gd name="connsiteX29" fmla="*/ 88900 w 706023"/>
              <a:gd name="connsiteY29" fmla="*/ 3378200 h 3879850"/>
              <a:gd name="connsiteX30" fmla="*/ 63500 w 706023"/>
              <a:gd name="connsiteY30" fmla="*/ 3416300 h 3879850"/>
              <a:gd name="connsiteX31" fmla="*/ 50800 w 706023"/>
              <a:gd name="connsiteY31" fmla="*/ 3435350 h 3879850"/>
              <a:gd name="connsiteX32" fmla="*/ 38100 w 706023"/>
              <a:gd name="connsiteY32" fmla="*/ 3454400 h 3879850"/>
              <a:gd name="connsiteX33" fmla="*/ 25400 w 706023"/>
              <a:gd name="connsiteY33" fmla="*/ 3492500 h 3879850"/>
              <a:gd name="connsiteX34" fmla="*/ 0 w 706023"/>
              <a:gd name="connsiteY34" fmla="*/ 3549650 h 3879850"/>
              <a:gd name="connsiteX35" fmla="*/ 0 w 706023"/>
              <a:gd name="connsiteY35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6850 w 706023"/>
              <a:gd name="connsiteY18" fmla="*/ 2774950 h 3879850"/>
              <a:gd name="connsiteX19" fmla="*/ 190500 w 706023"/>
              <a:gd name="connsiteY19" fmla="*/ 3035300 h 3879850"/>
              <a:gd name="connsiteX20" fmla="*/ 196850 w 706023"/>
              <a:gd name="connsiteY20" fmla="*/ 3054350 h 3879850"/>
              <a:gd name="connsiteX21" fmla="*/ 209550 w 706023"/>
              <a:gd name="connsiteY21" fmla="*/ 3105150 h 3879850"/>
              <a:gd name="connsiteX22" fmla="*/ 203200 w 706023"/>
              <a:gd name="connsiteY22" fmla="*/ 3162300 h 3879850"/>
              <a:gd name="connsiteX23" fmla="*/ 184150 w 706023"/>
              <a:gd name="connsiteY23" fmla="*/ 3168650 h 3879850"/>
              <a:gd name="connsiteX24" fmla="*/ 165100 w 706023"/>
              <a:gd name="connsiteY24" fmla="*/ 3181350 h 3879850"/>
              <a:gd name="connsiteX25" fmla="*/ 127000 w 706023"/>
              <a:gd name="connsiteY25" fmla="*/ 3251200 h 3879850"/>
              <a:gd name="connsiteX26" fmla="*/ 114300 w 706023"/>
              <a:gd name="connsiteY26" fmla="*/ 3276600 h 3879850"/>
              <a:gd name="connsiteX27" fmla="*/ 107950 w 706023"/>
              <a:gd name="connsiteY27" fmla="*/ 3302000 h 3879850"/>
              <a:gd name="connsiteX28" fmla="*/ 101600 w 706023"/>
              <a:gd name="connsiteY28" fmla="*/ 3321050 h 3879850"/>
              <a:gd name="connsiteX29" fmla="*/ 88900 w 706023"/>
              <a:gd name="connsiteY29" fmla="*/ 3378200 h 3879850"/>
              <a:gd name="connsiteX30" fmla="*/ 63500 w 706023"/>
              <a:gd name="connsiteY30" fmla="*/ 3416300 h 3879850"/>
              <a:gd name="connsiteX31" fmla="*/ 50800 w 706023"/>
              <a:gd name="connsiteY31" fmla="*/ 3435350 h 3879850"/>
              <a:gd name="connsiteX32" fmla="*/ 38100 w 706023"/>
              <a:gd name="connsiteY32" fmla="*/ 3454400 h 3879850"/>
              <a:gd name="connsiteX33" fmla="*/ 25400 w 706023"/>
              <a:gd name="connsiteY33" fmla="*/ 3492500 h 3879850"/>
              <a:gd name="connsiteX34" fmla="*/ 0 w 706023"/>
              <a:gd name="connsiteY34" fmla="*/ 3549650 h 3879850"/>
              <a:gd name="connsiteX35" fmla="*/ 0 w 706023"/>
              <a:gd name="connsiteY35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209550 w 706023"/>
              <a:gd name="connsiteY20" fmla="*/ 3105150 h 3879850"/>
              <a:gd name="connsiteX21" fmla="*/ 203200 w 706023"/>
              <a:gd name="connsiteY21" fmla="*/ 3162300 h 3879850"/>
              <a:gd name="connsiteX22" fmla="*/ 184150 w 706023"/>
              <a:gd name="connsiteY22" fmla="*/ 3168650 h 3879850"/>
              <a:gd name="connsiteX23" fmla="*/ 165100 w 706023"/>
              <a:gd name="connsiteY23" fmla="*/ 3181350 h 3879850"/>
              <a:gd name="connsiteX24" fmla="*/ 127000 w 706023"/>
              <a:gd name="connsiteY24" fmla="*/ 3251200 h 3879850"/>
              <a:gd name="connsiteX25" fmla="*/ 114300 w 706023"/>
              <a:gd name="connsiteY25" fmla="*/ 3276600 h 3879850"/>
              <a:gd name="connsiteX26" fmla="*/ 107950 w 706023"/>
              <a:gd name="connsiteY26" fmla="*/ 3302000 h 3879850"/>
              <a:gd name="connsiteX27" fmla="*/ 101600 w 706023"/>
              <a:gd name="connsiteY27" fmla="*/ 3321050 h 3879850"/>
              <a:gd name="connsiteX28" fmla="*/ 88900 w 706023"/>
              <a:gd name="connsiteY28" fmla="*/ 3378200 h 3879850"/>
              <a:gd name="connsiteX29" fmla="*/ 63500 w 706023"/>
              <a:gd name="connsiteY29" fmla="*/ 3416300 h 3879850"/>
              <a:gd name="connsiteX30" fmla="*/ 50800 w 706023"/>
              <a:gd name="connsiteY30" fmla="*/ 3435350 h 3879850"/>
              <a:gd name="connsiteX31" fmla="*/ 38100 w 706023"/>
              <a:gd name="connsiteY31" fmla="*/ 3454400 h 3879850"/>
              <a:gd name="connsiteX32" fmla="*/ 25400 w 706023"/>
              <a:gd name="connsiteY32" fmla="*/ 3492500 h 3879850"/>
              <a:gd name="connsiteX33" fmla="*/ 0 w 706023"/>
              <a:gd name="connsiteY33" fmla="*/ 3549650 h 3879850"/>
              <a:gd name="connsiteX34" fmla="*/ 0 w 706023"/>
              <a:gd name="connsiteY34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209550 w 706023"/>
              <a:gd name="connsiteY20" fmla="*/ 3105150 h 3879850"/>
              <a:gd name="connsiteX21" fmla="*/ 203200 w 706023"/>
              <a:gd name="connsiteY21" fmla="*/ 3162300 h 3879850"/>
              <a:gd name="connsiteX22" fmla="*/ 184150 w 706023"/>
              <a:gd name="connsiteY22" fmla="*/ 3168650 h 3879850"/>
              <a:gd name="connsiteX23" fmla="*/ 165100 w 706023"/>
              <a:gd name="connsiteY23" fmla="*/ 3181350 h 3879850"/>
              <a:gd name="connsiteX24" fmla="*/ 127000 w 706023"/>
              <a:gd name="connsiteY24" fmla="*/ 3251200 h 3879850"/>
              <a:gd name="connsiteX25" fmla="*/ 114300 w 706023"/>
              <a:gd name="connsiteY25" fmla="*/ 3276600 h 3879850"/>
              <a:gd name="connsiteX26" fmla="*/ 107950 w 706023"/>
              <a:gd name="connsiteY26" fmla="*/ 3302000 h 3879850"/>
              <a:gd name="connsiteX27" fmla="*/ 88900 w 706023"/>
              <a:gd name="connsiteY27" fmla="*/ 3378200 h 3879850"/>
              <a:gd name="connsiteX28" fmla="*/ 63500 w 706023"/>
              <a:gd name="connsiteY28" fmla="*/ 3416300 h 3879850"/>
              <a:gd name="connsiteX29" fmla="*/ 50800 w 706023"/>
              <a:gd name="connsiteY29" fmla="*/ 3435350 h 3879850"/>
              <a:gd name="connsiteX30" fmla="*/ 38100 w 706023"/>
              <a:gd name="connsiteY30" fmla="*/ 3454400 h 3879850"/>
              <a:gd name="connsiteX31" fmla="*/ 25400 w 706023"/>
              <a:gd name="connsiteY31" fmla="*/ 3492500 h 3879850"/>
              <a:gd name="connsiteX32" fmla="*/ 0 w 706023"/>
              <a:gd name="connsiteY32" fmla="*/ 3549650 h 3879850"/>
              <a:gd name="connsiteX33" fmla="*/ 0 w 706023"/>
              <a:gd name="connsiteY3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209550 w 706023"/>
              <a:gd name="connsiteY20" fmla="*/ 3105150 h 3879850"/>
              <a:gd name="connsiteX21" fmla="*/ 203200 w 706023"/>
              <a:gd name="connsiteY21" fmla="*/ 3162300 h 3879850"/>
              <a:gd name="connsiteX22" fmla="*/ 184150 w 706023"/>
              <a:gd name="connsiteY22" fmla="*/ 3168650 h 3879850"/>
              <a:gd name="connsiteX23" fmla="*/ 165100 w 706023"/>
              <a:gd name="connsiteY23" fmla="*/ 3181350 h 3879850"/>
              <a:gd name="connsiteX24" fmla="*/ 127000 w 706023"/>
              <a:gd name="connsiteY24" fmla="*/ 3251200 h 3879850"/>
              <a:gd name="connsiteX25" fmla="*/ 114300 w 706023"/>
              <a:gd name="connsiteY25" fmla="*/ 3276600 h 3879850"/>
              <a:gd name="connsiteX26" fmla="*/ 88900 w 706023"/>
              <a:gd name="connsiteY26" fmla="*/ 3378200 h 3879850"/>
              <a:gd name="connsiteX27" fmla="*/ 63500 w 706023"/>
              <a:gd name="connsiteY27" fmla="*/ 3416300 h 3879850"/>
              <a:gd name="connsiteX28" fmla="*/ 50800 w 706023"/>
              <a:gd name="connsiteY28" fmla="*/ 3435350 h 3879850"/>
              <a:gd name="connsiteX29" fmla="*/ 38100 w 706023"/>
              <a:gd name="connsiteY29" fmla="*/ 3454400 h 3879850"/>
              <a:gd name="connsiteX30" fmla="*/ 25400 w 706023"/>
              <a:gd name="connsiteY30" fmla="*/ 3492500 h 3879850"/>
              <a:gd name="connsiteX31" fmla="*/ 0 w 706023"/>
              <a:gd name="connsiteY31" fmla="*/ 3549650 h 3879850"/>
              <a:gd name="connsiteX32" fmla="*/ 0 w 706023"/>
              <a:gd name="connsiteY32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209550 w 706023"/>
              <a:gd name="connsiteY20" fmla="*/ 3105150 h 3879850"/>
              <a:gd name="connsiteX21" fmla="*/ 203200 w 706023"/>
              <a:gd name="connsiteY21" fmla="*/ 3162300 h 3879850"/>
              <a:gd name="connsiteX22" fmla="*/ 184150 w 706023"/>
              <a:gd name="connsiteY22" fmla="*/ 3168650 h 3879850"/>
              <a:gd name="connsiteX23" fmla="*/ 165100 w 706023"/>
              <a:gd name="connsiteY23" fmla="*/ 3181350 h 3879850"/>
              <a:gd name="connsiteX24" fmla="*/ 127000 w 706023"/>
              <a:gd name="connsiteY24" fmla="*/ 3251200 h 3879850"/>
              <a:gd name="connsiteX25" fmla="*/ 88900 w 706023"/>
              <a:gd name="connsiteY25" fmla="*/ 3378200 h 3879850"/>
              <a:gd name="connsiteX26" fmla="*/ 63500 w 706023"/>
              <a:gd name="connsiteY26" fmla="*/ 3416300 h 3879850"/>
              <a:gd name="connsiteX27" fmla="*/ 50800 w 706023"/>
              <a:gd name="connsiteY27" fmla="*/ 3435350 h 3879850"/>
              <a:gd name="connsiteX28" fmla="*/ 38100 w 706023"/>
              <a:gd name="connsiteY28" fmla="*/ 3454400 h 3879850"/>
              <a:gd name="connsiteX29" fmla="*/ 25400 w 706023"/>
              <a:gd name="connsiteY29" fmla="*/ 3492500 h 3879850"/>
              <a:gd name="connsiteX30" fmla="*/ 0 w 706023"/>
              <a:gd name="connsiteY30" fmla="*/ 3549650 h 3879850"/>
              <a:gd name="connsiteX31" fmla="*/ 0 w 706023"/>
              <a:gd name="connsiteY31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209550 w 706023"/>
              <a:gd name="connsiteY20" fmla="*/ 3105150 h 3879850"/>
              <a:gd name="connsiteX21" fmla="*/ 203200 w 706023"/>
              <a:gd name="connsiteY21" fmla="*/ 3162300 h 3879850"/>
              <a:gd name="connsiteX22" fmla="*/ 184150 w 706023"/>
              <a:gd name="connsiteY22" fmla="*/ 3168650 h 3879850"/>
              <a:gd name="connsiteX23" fmla="*/ 127000 w 706023"/>
              <a:gd name="connsiteY23" fmla="*/ 3251200 h 3879850"/>
              <a:gd name="connsiteX24" fmla="*/ 88900 w 706023"/>
              <a:gd name="connsiteY24" fmla="*/ 3378200 h 3879850"/>
              <a:gd name="connsiteX25" fmla="*/ 63500 w 706023"/>
              <a:gd name="connsiteY25" fmla="*/ 3416300 h 3879850"/>
              <a:gd name="connsiteX26" fmla="*/ 50800 w 706023"/>
              <a:gd name="connsiteY26" fmla="*/ 3435350 h 3879850"/>
              <a:gd name="connsiteX27" fmla="*/ 38100 w 706023"/>
              <a:gd name="connsiteY27" fmla="*/ 3454400 h 3879850"/>
              <a:gd name="connsiteX28" fmla="*/ 25400 w 706023"/>
              <a:gd name="connsiteY28" fmla="*/ 3492500 h 3879850"/>
              <a:gd name="connsiteX29" fmla="*/ 0 w 706023"/>
              <a:gd name="connsiteY29" fmla="*/ 3549650 h 3879850"/>
              <a:gd name="connsiteX30" fmla="*/ 0 w 706023"/>
              <a:gd name="connsiteY30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209550 w 706023"/>
              <a:gd name="connsiteY20" fmla="*/ 3105150 h 3879850"/>
              <a:gd name="connsiteX21" fmla="*/ 184150 w 706023"/>
              <a:gd name="connsiteY21" fmla="*/ 3168650 h 3879850"/>
              <a:gd name="connsiteX22" fmla="*/ 127000 w 706023"/>
              <a:gd name="connsiteY22" fmla="*/ 3251200 h 3879850"/>
              <a:gd name="connsiteX23" fmla="*/ 88900 w 706023"/>
              <a:gd name="connsiteY23" fmla="*/ 3378200 h 3879850"/>
              <a:gd name="connsiteX24" fmla="*/ 63500 w 706023"/>
              <a:gd name="connsiteY24" fmla="*/ 3416300 h 3879850"/>
              <a:gd name="connsiteX25" fmla="*/ 50800 w 706023"/>
              <a:gd name="connsiteY25" fmla="*/ 3435350 h 3879850"/>
              <a:gd name="connsiteX26" fmla="*/ 38100 w 706023"/>
              <a:gd name="connsiteY26" fmla="*/ 3454400 h 3879850"/>
              <a:gd name="connsiteX27" fmla="*/ 25400 w 706023"/>
              <a:gd name="connsiteY27" fmla="*/ 3492500 h 3879850"/>
              <a:gd name="connsiteX28" fmla="*/ 0 w 706023"/>
              <a:gd name="connsiteY28" fmla="*/ 3549650 h 3879850"/>
              <a:gd name="connsiteX29" fmla="*/ 0 w 706023"/>
              <a:gd name="connsiteY29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96850 w 706023"/>
              <a:gd name="connsiteY19" fmla="*/ 3054350 h 3879850"/>
              <a:gd name="connsiteX20" fmla="*/ 184150 w 706023"/>
              <a:gd name="connsiteY20" fmla="*/ 3168650 h 3879850"/>
              <a:gd name="connsiteX21" fmla="*/ 127000 w 706023"/>
              <a:gd name="connsiteY21" fmla="*/ 3251200 h 3879850"/>
              <a:gd name="connsiteX22" fmla="*/ 88900 w 706023"/>
              <a:gd name="connsiteY22" fmla="*/ 3378200 h 3879850"/>
              <a:gd name="connsiteX23" fmla="*/ 63500 w 706023"/>
              <a:gd name="connsiteY23" fmla="*/ 3416300 h 3879850"/>
              <a:gd name="connsiteX24" fmla="*/ 50800 w 706023"/>
              <a:gd name="connsiteY24" fmla="*/ 3435350 h 3879850"/>
              <a:gd name="connsiteX25" fmla="*/ 38100 w 706023"/>
              <a:gd name="connsiteY25" fmla="*/ 3454400 h 3879850"/>
              <a:gd name="connsiteX26" fmla="*/ 25400 w 706023"/>
              <a:gd name="connsiteY26" fmla="*/ 3492500 h 3879850"/>
              <a:gd name="connsiteX27" fmla="*/ 0 w 706023"/>
              <a:gd name="connsiteY27" fmla="*/ 3549650 h 3879850"/>
              <a:gd name="connsiteX28" fmla="*/ 0 w 706023"/>
              <a:gd name="connsiteY28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88900 w 706023"/>
              <a:gd name="connsiteY21" fmla="*/ 3378200 h 3879850"/>
              <a:gd name="connsiteX22" fmla="*/ 63500 w 706023"/>
              <a:gd name="connsiteY22" fmla="*/ 3416300 h 3879850"/>
              <a:gd name="connsiteX23" fmla="*/ 50800 w 706023"/>
              <a:gd name="connsiteY23" fmla="*/ 3435350 h 3879850"/>
              <a:gd name="connsiteX24" fmla="*/ 38100 w 706023"/>
              <a:gd name="connsiteY24" fmla="*/ 3454400 h 3879850"/>
              <a:gd name="connsiteX25" fmla="*/ 25400 w 706023"/>
              <a:gd name="connsiteY25" fmla="*/ 3492500 h 3879850"/>
              <a:gd name="connsiteX26" fmla="*/ 0 w 706023"/>
              <a:gd name="connsiteY26" fmla="*/ 3549650 h 3879850"/>
              <a:gd name="connsiteX27" fmla="*/ 0 w 706023"/>
              <a:gd name="connsiteY27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88900 w 706023"/>
              <a:gd name="connsiteY21" fmla="*/ 3378200 h 3879850"/>
              <a:gd name="connsiteX22" fmla="*/ 63500 w 706023"/>
              <a:gd name="connsiteY22" fmla="*/ 3416300 h 3879850"/>
              <a:gd name="connsiteX23" fmla="*/ 50800 w 706023"/>
              <a:gd name="connsiteY23" fmla="*/ 3435350 h 3879850"/>
              <a:gd name="connsiteX24" fmla="*/ 25400 w 706023"/>
              <a:gd name="connsiteY24" fmla="*/ 3492500 h 3879850"/>
              <a:gd name="connsiteX25" fmla="*/ 0 w 706023"/>
              <a:gd name="connsiteY25" fmla="*/ 3549650 h 3879850"/>
              <a:gd name="connsiteX26" fmla="*/ 0 w 706023"/>
              <a:gd name="connsiteY26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88900 w 706023"/>
              <a:gd name="connsiteY21" fmla="*/ 3378200 h 3879850"/>
              <a:gd name="connsiteX22" fmla="*/ 63500 w 706023"/>
              <a:gd name="connsiteY22" fmla="*/ 3416300 h 3879850"/>
              <a:gd name="connsiteX23" fmla="*/ 25400 w 706023"/>
              <a:gd name="connsiteY23" fmla="*/ 3492500 h 3879850"/>
              <a:gd name="connsiteX24" fmla="*/ 0 w 706023"/>
              <a:gd name="connsiteY24" fmla="*/ 3549650 h 3879850"/>
              <a:gd name="connsiteX25" fmla="*/ 0 w 706023"/>
              <a:gd name="connsiteY25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88900 w 706023"/>
              <a:gd name="connsiteY21" fmla="*/ 3378200 h 3879850"/>
              <a:gd name="connsiteX22" fmla="*/ 25400 w 706023"/>
              <a:gd name="connsiteY22" fmla="*/ 3492500 h 3879850"/>
              <a:gd name="connsiteX23" fmla="*/ 0 w 706023"/>
              <a:gd name="connsiteY23" fmla="*/ 3549650 h 3879850"/>
              <a:gd name="connsiteX24" fmla="*/ 0 w 706023"/>
              <a:gd name="connsiteY24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88900 w 706023"/>
              <a:gd name="connsiteY21" fmla="*/ 3378200 h 3879850"/>
              <a:gd name="connsiteX22" fmla="*/ 0 w 706023"/>
              <a:gd name="connsiteY22" fmla="*/ 3549650 h 3879850"/>
              <a:gd name="connsiteX23" fmla="*/ 0 w 706023"/>
              <a:gd name="connsiteY2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88900 w 706023"/>
              <a:gd name="connsiteY21" fmla="*/ 3378200 h 3879850"/>
              <a:gd name="connsiteX22" fmla="*/ 0 w 706023"/>
              <a:gd name="connsiteY22" fmla="*/ 3403600 h 3879850"/>
              <a:gd name="connsiteX23" fmla="*/ 0 w 706023"/>
              <a:gd name="connsiteY2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76200 w 706023"/>
              <a:gd name="connsiteY21" fmla="*/ 3305175 h 3879850"/>
              <a:gd name="connsiteX22" fmla="*/ 0 w 706023"/>
              <a:gd name="connsiteY22" fmla="*/ 3403600 h 3879850"/>
              <a:gd name="connsiteX23" fmla="*/ 0 w 706023"/>
              <a:gd name="connsiteY2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76200 w 706023"/>
              <a:gd name="connsiteY21" fmla="*/ 3305175 h 3879850"/>
              <a:gd name="connsiteX22" fmla="*/ 0 w 706023"/>
              <a:gd name="connsiteY22" fmla="*/ 3397250 h 3879850"/>
              <a:gd name="connsiteX23" fmla="*/ 0 w 706023"/>
              <a:gd name="connsiteY2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76200 w 706023"/>
              <a:gd name="connsiteY21" fmla="*/ 3305175 h 3879850"/>
              <a:gd name="connsiteX22" fmla="*/ 0 w 706023"/>
              <a:gd name="connsiteY22" fmla="*/ 3397250 h 3879850"/>
              <a:gd name="connsiteX23" fmla="*/ 38100 w 706023"/>
              <a:gd name="connsiteY23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0 w 706023"/>
              <a:gd name="connsiteY21" fmla="*/ 3397250 h 3879850"/>
              <a:gd name="connsiteX22" fmla="*/ 38100 w 706023"/>
              <a:gd name="connsiteY22" fmla="*/ 3879850 h 3879850"/>
              <a:gd name="connsiteX0" fmla="*/ 361950 w 706023"/>
              <a:gd name="connsiteY0" fmla="*/ 0 h 3879850"/>
              <a:gd name="connsiteX1" fmla="*/ 374650 w 706023"/>
              <a:gd name="connsiteY1" fmla="*/ 0 h 3879850"/>
              <a:gd name="connsiteX2" fmla="*/ 342900 w 706023"/>
              <a:gd name="connsiteY2" fmla="*/ 241300 h 3879850"/>
              <a:gd name="connsiteX3" fmla="*/ 476250 w 706023"/>
              <a:gd name="connsiteY3" fmla="*/ 374650 h 3879850"/>
              <a:gd name="connsiteX4" fmla="*/ 539750 w 706023"/>
              <a:gd name="connsiteY4" fmla="*/ 558800 h 3879850"/>
              <a:gd name="connsiteX5" fmla="*/ 561975 w 706023"/>
              <a:gd name="connsiteY5" fmla="*/ 831850 h 3879850"/>
              <a:gd name="connsiteX6" fmla="*/ 615950 w 706023"/>
              <a:gd name="connsiteY6" fmla="*/ 1009650 h 3879850"/>
              <a:gd name="connsiteX7" fmla="*/ 684865 w 706023"/>
              <a:gd name="connsiteY7" fmla="*/ 1270000 h 3879850"/>
              <a:gd name="connsiteX8" fmla="*/ 674034 w 706023"/>
              <a:gd name="connsiteY8" fmla="*/ 1600200 h 3879850"/>
              <a:gd name="connsiteX9" fmla="*/ 520700 w 706023"/>
              <a:gd name="connsiteY9" fmla="*/ 1727200 h 3879850"/>
              <a:gd name="connsiteX10" fmla="*/ 463550 w 706023"/>
              <a:gd name="connsiteY10" fmla="*/ 1819275 h 3879850"/>
              <a:gd name="connsiteX11" fmla="*/ 368300 w 706023"/>
              <a:gd name="connsiteY11" fmla="*/ 1936750 h 3879850"/>
              <a:gd name="connsiteX12" fmla="*/ 323850 w 706023"/>
              <a:gd name="connsiteY12" fmla="*/ 2009775 h 3879850"/>
              <a:gd name="connsiteX13" fmla="*/ 266700 w 706023"/>
              <a:gd name="connsiteY13" fmla="*/ 2082800 h 3879850"/>
              <a:gd name="connsiteX14" fmla="*/ 231775 w 706023"/>
              <a:gd name="connsiteY14" fmla="*/ 2178050 h 3879850"/>
              <a:gd name="connsiteX15" fmla="*/ 203200 w 706023"/>
              <a:gd name="connsiteY15" fmla="*/ 2343150 h 3879850"/>
              <a:gd name="connsiteX16" fmla="*/ 196850 w 706023"/>
              <a:gd name="connsiteY16" fmla="*/ 2520950 h 3879850"/>
              <a:gd name="connsiteX17" fmla="*/ 206375 w 706023"/>
              <a:gd name="connsiteY17" fmla="*/ 2717800 h 3879850"/>
              <a:gd name="connsiteX18" fmla="*/ 190500 w 706023"/>
              <a:gd name="connsiteY18" fmla="*/ 3035300 h 3879850"/>
              <a:gd name="connsiteX19" fmla="*/ 184150 w 706023"/>
              <a:gd name="connsiteY19" fmla="*/ 3168650 h 3879850"/>
              <a:gd name="connsiteX20" fmla="*/ 127000 w 706023"/>
              <a:gd name="connsiteY20" fmla="*/ 3251200 h 3879850"/>
              <a:gd name="connsiteX21" fmla="*/ 0 w 706023"/>
              <a:gd name="connsiteY21" fmla="*/ 3397250 h 3879850"/>
              <a:gd name="connsiteX22" fmla="*/ 38100 w 706023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44475 w 747298"/>
              <a:gd name="connsiteY15" fmla="*/ 2343150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31775 w 747298"/>
              <a:gd name="connsiteY18" fmla="*/ 3035300 h 3879850"/>
              <a:gd name="connsiteX19" fmla="*/ 225425 w 747298"/>
              <a:gd name="connsiteY19" fmla="*/ 3168650 h 3879850"/>
              <a:gd name="connsiteX20" fmla="*/ 168275 w 747298"/>
              <a:gd name="connsiteY20" fmla="*/ 3251200 h 3879850"/>
              <a:gd name="connsiteX21" fmla="*/ 0 w 747298"/>
              <a:gd name="connsiteY21" fmla="*/ 3422650 h 3879850"/>
              <a:gd name="connsiteX22" fmla="*/ 79375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44475 w 747298"/>
              <a:gd name="connsiteY15" fmla="*/ 2343150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31775 w 747298"/>
              <a:gd name="connsiteY18" fmla="*/ 3035300 h 3879850"/>
              <a:gd name="connsiteX19" fmla="*/ 225425 w 747298"/>
              <a:gd name="connsiteY19" fmla="*/ 3168650 h 3879850"/>
              <a:gd name="connsiteX20" fmla="*/ 168275 w 747298"/>
              <a:gd name="connsiteY20" fmla="*/ 3251200 h 3879850"/>
              <a:gd name="connsiteX21" fmla="*/ 0 w 747298"/>
              <a:gd name="connsiteY21" fmla="*/ 3422650 h 3879850"/>
              <a:gd name="connsiteX22" fmla="*/ 79375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44475 w 747298"/>
              <a:gd name="connsiteY15" fmla="*/ 2343150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31775 w 747298"/>
              <a:gd name="connsiteY18" fmla="*/ 3035300 h 3879850"/>
              <a:gd name="connsiteX19" fmla="*/ 225425 w 747298"/>
              <a:gd name="connsiteY19" fmla="*/ 3168650 h 3879850"/>
              <a:gd name="connsiteX20" fmla="*/ 168275 w 747298"/>
              <a:gd name="connsiteY20" fmla="*/ 3251200 h 3879850"/>
              <a:gd name="connsiteX21" fmla="*/ 0 w 747298"/>
              <a:gd name="connsiteY21" fmla="*/ 3416300 h 3879850"/>
              <a:gd name="connsiteX22" fmla="*/ 79375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44475 w 747298"/>
              <a:gd name="connsiteY15" fmla="*/ 2343150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31775 w 747298"/>
              <a:gd name="connsiteY18" fmla="*/ 3035300 h 3879850"/>
              <a:gd name="connsiteX19" fmla="*/ 225425 w 747298"/>
              <a:gd name="connsiteY19" fmla="*/ 3168650 h 3879850"/>
              <a:gd name="connsiteX20" fmla="*/ 168275 w 747298"/>
              <a:gd name="connsiteY20" fmla="*/ 3251200 h 3879850"/>
              <a:gd name="connsiteX21" fmla="*/ 0 w 747298"/>
              <a:gd name="connsiteY21" fmla="*/ 3416300 h 3879850"/>
              <a:gd name="connsiteX22" fmla="*/ 65087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44475 w 747298"/>
              <a:gd name="connsiteY15" fmla="*/ 2343150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31775 w 747298"/>
              <a:gd name="connsiteY18" fmla="*/ 3035300 h 3879850"/>
              <a:gd name="connsiteX19" fmla="*/ 208756 w 747298"/>
              <a:gd name="connsiteY19" fmla="*/ 3147219 h 3879850"/>
              <a:gd name="connsiteX20" fmla="*/ 168275 w 747298"/>
              <a:gd name="connsiteY20" fmla="*/ 3251200 h 3879850"/>
              <a:gd name="connsiteX21" fmla="*/ 0 w 747298"/>
              <a:gd name="connsiteY21" fmla="*/ 3416300 h 3879850"/>
              <a:gd name="connsiteX22" fmla="*/ 65087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44475 w 747298"/>
              <a:gd name="connsiteY15" fmla="*/ 2343150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74637 w 747298"/>
              <a:gd name="connsiteY18" fmla="*/ 2944812 h 3879850"/>
              <a:gd name="connsiteX19" fmla="*/ 208756 w 747298"/>
              <a:gd name="connsiteY19" fmla="*/ 3147219 h 3879850"/>
              <a:gd name="connsiteX20" fmla="*/ 168275 w 747298"/>
              <a:gd name="connsiteY20" fmla="*/ 3251200 h 3879850"/>
              <a:gd name="connsiteX21" fmla="*/ 0 w 747298"/>
              <a:gd name="connsiteY21" fmla="*/ 3416300 h 3879850"/>
              <a:gd name="connsiteX22" fmla="*/ 65087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73050 w 747298"/>
              <a:gd name="connsiteY14" fmla="*/ 2178050 h 3879850"/>
              <a:gd name="connsiteX15" fmla="*/ 251618 w 747298"/>
              <a:gd name="connsiteY15" fmla="*/ 2359818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74637 w 747298"/>
              <a:gd name="connsiteY18" fmla="*/ 2944812 h 3879850"/>
              <a:gd name="connsiteX19" fmla="*/ 208756 w 747298"/>
              <a:gd name="connsiteY19" fmla="*/ 3147219 h 3879850"/>
              <a:gd name="connsiteX20" fmla="*/ 168275 w 747298"/>
              <a:gd name="connsiteY20" fmla="*/ 3251200 h 3879850"/>
              <a:gd name="connsiteX21" fmla="*/ 0 w 747298"/>
              <a:gd name="connsiteY21" fmla="*/ 3416300 h 3879850"/>
              <a:gd name="connsiteX22" fmla="*/ 65087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307975 w 747298"/>
              <a:gd name="connsiteY13" fmla="*/ 2082800 h 3879850"/>
              <a:gd name="connsiteX14" fmla="*/ 280194 w 747298"/>
              <a:gd name="connsiteY14" fmla="*/ 2135188 h 3879850"/>
              <a:gd name="connsiteX15" fmla="*/ 251618 w 747298"/>
              <a:gd name="connsiteY15" fmla="*/ 2359818 h 3879850"/>
              <a:gd name="connsiteX16" fmla="*/ 238125 w 747298"/>
              <a:gd name="connsiteY16" fmla="*/ 2520950 h 3879850"/>
              <a:gd name="connsiteX17" fmla="*/ 247650 w 747298"/>
              <a:gd name="connsiteY17" fmla="*/ 2717800 h 3879850"/>
              <a:gd name="connsiteX18" fmla="*/ 274637 w 747298"/>
              <a:gd name="connsiteY18" fmla="*/ 2944812 h 3879850"/>
              <a:gd name="connsiteX19" fmla="*/ 208756 w 747298"/>
              <a:gd name="connsiteY19" fmla="*/ 3147219 h 3879850"/>
              <a:gd name="connsiteX20" fmla="*/ 168275 w 747298"/>
              <a:gd name="connsiteY20" fmla="*/ 3251200 h 3879850"/>
              <a:gd name="connsiteX21" fmla="*/ 0 w 747298"/>
              <a:gd name="connsiteY21" fmla="*/ 3416300 h 3879850"/>
              <a:gd name="connsiteX22" fmla="*/ 65087 w 747298"/>
              <a:gd name="connsiteY22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280194 w 747298"/>
              <a:gd name="connsiteY13" fmla="*/ 2135188 h 3879850"/>
              <a:gd name="connsiteX14" fmla="*/ 251618 w 747298"/>
              <a:gd name="connsiteY14" fmla="*/ 2359818 h 3879850"/>
              <a:gd name="connsiteX15" fmla="*/ 238125 w 747298"/>
              <a:gd name="connsiteY15" fmla="*/ 2520950 h 3879850"/>
              <a:gd name="connsiteX16" fmla="*/ 247650 w 747298"/>
              <a:gd name="connsiteY16" fmla="*/ 2717800 h 3879850"/>
              <a:gd name="connsiteX17" fmla="*/ 274637 w 747298"/>
              <a:gd name="connsiteY17" fmla="*/ 2944812 h 3879850"/>
              <a:gd name="connsiteX18" fmla="*/ 208756 w 747298"/>
              <a:gd name="connsiteY18" fmla="*/ 3147219 h 3879850"/>
              <a:gd name="connsiteX19" fmla="*/ 168275 w 747298"/>
              <a:gd name="connsiteY19" fmla="*/ 3251200 h 3879850"/>
              <a:gd name="connsiteX20" fmla="*/ 0 w 747298"/>
              <a:gd name="connsiteY20" fmla="*/ 3416300 h 3879850"/>
              <a:gd name="connsiteX21" fmla="*/ 65087 w 747298"/>
              <a:gd name="connsiteY21" fmla="*/ 3879850 h 3879850"/>
              <a:gd name="connsiteX0" fmla="*/ 403225 w 747298"/>
              <a:gd name="connsiteY0" fmla="*/ 0 h 3879850"/>
              <a:gd name="connsiteX1" fmla="*/ 415925 w 747298"/>
              <a:gd name="connsiteY1" fmla="*/ 0 h 3879850"/>
              <a:gd name="connsiteX2" fmla="*/ 384175 w 747298"/>
              <a:gd name="connsiteY2" fmla="*/ 241300 h 3879850"/>
              <a:gd name="connsiteX3" fmla="*/ 517525 w 747298"/>
              <a:gd name="connsiteY3" fmla="*/ 374650 h 3879850"/>
              <a:gd name="connsiteX4" fmla="*/ 581025 w 747298"/>
              <a:gd name="connsiteY4" fmla="*/ 558800 h 3879850"/>
              <a:gd name="connsiteX5" fmla="*/ 603250 w 747298"/>
              <a:gd name="connsiteY5" fmla="*/ 831850 h 3879850"/>
              <a:gd name="connsiteX6" fmla="*/ 657225 w 747298"/>
              <a:gd name="connsiteY6" fmla="*/ 1009650 h 3879850"/>
              <a:gd name="connsiteX7" fmla="*/ 726140 w 747298"/>
              <a:gd name="connsiteY7" fmla="*/ 1270000 h 3879850"/>
              <a:gd name="connsiteX8" fmla="*/ 715309 w 747298"/>
              <a:gd name="connsiteY8" fmla="*/ 1600200 h 3879850"/>
              <a:gd name="connsiteX9" fmla="*/ 561975 w 747298"/>
              <a:gd name="connsiteY9" fmla="*/ 1727200 h 3879850"/>
              <a:gd name="connsiteX10" fmla="*/ 504825 w 747298"/>
              <a:gd name="connsiteY10" fmla="*/ 1819275 h 3879850"/>
              <a:gd name="connsiteX11" fmla="*/ 409575 w 747298"/>
              <a:gd name="connsiteY11" fmla="*/ 1936750 h 3879850"/>
              <a:gd name="connsiteX12" fmla="*/ 365125 w 747298"/>
              <a:gd name="connsiteY12" fmla="*/ 2009775 h 3879850"/>
              <a:gd name="connsiteX13" fmla="*/ 280194 w 747298"/>
              <a:gd name="connsiteY13" fmla="*/ 2135188 h 3879850"/>
              <a:gd name="connsiteX14" fmla="*/ 251618 w 747298"/>
              <a:gd name="connsiteY14" fmla="*/ 2359818 h 3879850"/>
              <a:gd name="connsiteX15" fmla="*/ 238125 w 747298"/>
              <a:gd name="connsiteY15" fmla="*/ 2520950 h 3879850"/>
              <a:gd name="connsiteX16" fmla="*/ 247650 w 747298"/>
              <a:gd name="connsiteY16" fmla="*/ 2717800 h 3879850"/>
              <a:gd name="connsiteX17" fmla="*/ 274637 w 747298"/>
              <a:gd name="connsiteY17" fmla="*/ 2944812 h 3879850"/>
              <a:gd name="connsiteX18" fmla="*/ 208756 w 747298"/>
              <a:gd name="connsiteY18" fmla="*/ 3147219 h 3879850"/>
              <a:gd name="connsiteX19" fmla="*/ 168275 w 747298"/>
              <a:gd name="connsiteY19" fmla="*/ 3251200 h 3879850"/>
              <a:gd name="connsiteX20" fmla="*/ 0 w 747298"/>
              <a:gd name="connsiteY20" fmla="*/ 3416300 h 3879850"/>
              <a:gd name="connsiteX21" fmla="*/ 65087 w 747298"/>
              <a:gd name="connsiteY21" fmla="*/ 3879850 h 3879850"/>
              <a:gd name="connsiteX0" fmla="*/ 403225 w 747298"/>
              <a:gd name="connsiteY0" fmla="*/ 96883 h 3976733"/>
              <a:gd name="connsiteX1" fmla="*/ 415925 w 747298"/>
              <a:gd name="connsiteY1" fmla="*/ 0 h 3976733"/>
              <a:gd name="connsiteX2" fmla="*/ 384175 w 747298"/>
              <a:gd name="connsiteY2" fmla="*/ 338183 h 3976733"/>
              <a:gd name="connsiteX3" fmla="*/ 517525 w 747298"/>
              <a:gd name="connsiteY3" fmla="*/ 471533 h 3976733"/>
              <a:gd name="connsiteX4" fmla="*/ 581025 w 747298"/>
              <a:gd name="connsiteY4" fmla="*/ 655683 h 3976733"/>
              <a:gd name="connsiteX5" fmla="*/ 603250 w 747298"/>
              <a:gd name="connsiteY5" fmla="*/ 928733 h 3976733"/>
              <a:gd name="connsiteX6" fmla="*/ 657225 w 747298"/>
              <a:gd name="connsiteY6" fmla="*/ 1106533 h 3976733"/>
              <a:gd name="connsiteX7" fmla="*/ 726140 w 747298"/>
              <a:gd name="connsiteY7" fmla="*/ 1366883 h 3976733"/>
              <a:gd name="connsiteX8" fmla="*/ 715309 w 747298"/>
              <a:gd name="connsiteY8" fmla="*/ 1697083 h 3976733"/>
              <a:gd name="connsiteX9" fmla="*/ 561975 w 747298"/>
              <a:gd name="connsiteY9" fmla="*/ 1824083 h 3976733"/>
              <a:gd name="connsiteX10" fmla="*/ 504825 w 747298"/>
              <a:gd name="connsiteY10" fmla="*/ 1916158 h 3976733"/>
              <a:gd name="connsiteX11" fmla="*/ 409575 w 747298"/>
              <a:gd name="connsiteY11" fmla="*/ 2033633 h 3976733"/>
              <a:gd name="connsiteX12" fmla="*/ 365125 w 747298"/>
              <a:gd name="connsiteY12" fmla="*/ 2106658 h 3976733"/>
              <a:gd name="connsiteX13" fmla="*/ 280194 w 747298"/>
              <a:gd name="connsiteY13" fmla="*/ 2232071 h 3976733"/>
              <a:gd name="connsiteX14" fmla="*/ 251618 w 747298"/>
              <a:gd name="connsiteY14" fmla="*/ 2456701 h 3976733"/>
              <a:gd name="connsiteX15" fmla="*/ 238125 w 747298"/>
              <a:gd name="connsiteY15" fmla="*/ 2617833 h 3976733"/>
              <a:gd name="connsiteX16" fmla="*/ 247650 w 747298"/>
              <a:gd name="connsiteY16" fmla="*/ 2814683 h 3976733"/>
              <a:gd name="connsiteX17" fmla="*/ 274637 w 747298"/>
              <a:gd name="connsiteY17" fmla="*/ 3041695 h 3976733"/>
              <a:gd name="connsiteX18" fmla="*/ 208756 w 747298"/>
              <a:gd name="connsiteY18" fmla="*/ 3244102 h 3976733"/>
              <a:gd name="connsiteX19" fmla="*/ 168275 w 747298"/>
              <a:gd name="connsiteY19" fmla="*/ 3348083 h 3976733"/>
              <a:gd name="connsiteX20" fmla="*/ 0 w 747298"/>
              <a:gd name="connsiteY20" fmla="*/ 3513183 h 3976733"/>
              <a:gd name="connsiteX21" fmla="*/ 65087 w 747298"/>
              <a:gd name="connsiteY21" fmla="*/ 3976733 h 3976733"/>
              <a:gd name="connsiteX0" fmla="*/ 403225 w 747298"/>
              <a:gd name="connsiteY0" fmla="*/ 0 h 3879850"/>
              <a:gd name="connsiteX1" fmla="*/ 384175 w 747298"/>
              <a:gd name="connsiteY1" fmla="*/ 241300 h 3879850"/>
              <a:gd name="connsiteX2" fmla="*/ 517525 w 747298"/>
              <a:gd name="connsiteY2" fmla="*/ 374650 h 3879850"/>
              <a:gd name="connsiteX3" fmla="*/ 581025 w 747298"/>
              <a:gd name="connsiteY3" fmla="*/ 558800 h 3879850"/>
              <a:gd name="connsiteX4" fmla="*/ 603250 w 747298"/>
              <a:gd name="connsiteY4" fmla="*/ 831850 h 3879850"/>
              <a:gd name="connsiteX5" fmla="*/ 657225 w 747298"/>
              <a:gd name="connsiteY5" fmla="*/ 1009650 h 3879850"/>
              <a:gd name="connsiteX6" fmla="*/ 726140 w 747298"/>
              <a:gd name="connsiteY6" fmla="*/ 1270000 h 3879850"/>
              <a:gd name="connsiteX7" fmla="*/ 715309 w 747298"/>
              <a:gd name="connsiteY7" fmla="*/ 1600200 h 3879850"/>
              <a:gd name="connsiteX8" fmla="*/ 561975 w 747298"/>
              <a:gd name="connsiteY8" fmla="*/ 1727200 h 3879850"/>
              <a:gd name="connsiteX9" fmla="*/ 504825 w 747298"/>
              <a:gd name="connsiteY9" fmla="*/ 1819275 h 3879850"/>
              <a:gd name="connsiteX10" fmla="*/ 409575 w 747298"/>
              <a:gd name="connsiteY10" fmla="*/ 1936750 h 3879850"/>
              <a:gd name="connsiteX11" fmla="*/ 365125 w 747298"/>
              <a:gd name="connsiteY11" fmla="*/ 2009775 h 3879850"/>
              <a:gd name="connsiteX12" fmla="*/ 280194 w 747298"/>
              <a:gd name="connsiteY12" fmla="*/ 2135188 h 3879850"/>
              <a:gd name="connsiteX13" fmla="*/ 251618 w 747298"/>
              <a:gd name="connsiteY13" fmla="*/ 2359818 h 3879850"/>
              <a:gd name="connsiteX14" fmla="*/ 238125 w 747298"/>
              <a:gd name="connsiteY14" fmla="*/ 2520950 h 3879850"/>
              <a:gd name="connsiteX15" fmla="*/ 247650 w 747298"/>
              <a:gd name="connsiteY15" fmla="*/ 2717800 h 3879850"/>
              <a:gd name="connsiteX16" fmla="*/ 274637 w 747298"/>
              <a:gd name="connsiteY16" fmla="*/ 2944812 h 3879850"/>
              <a:gd name="connsiteX17" fmla="*/ 208756 w 747298"/>
              <a:gd name="connsiteY17" fmla="*/ 3147219 h 3879850"/>
              <a:gd name="connsiteX18" fmla="*/ 168275 w 747298"/>
              <a:gd name="connsiteY18" fmla="*/ 3251200 h 3879850"/>
              <a:gd name="connsiteX19" fmla="*/ 0 w 747298"/>
              <a:gd name="connsiteY19" fmla="*/ 3416300 h 3879850"/>
              <a:gd name="connsiteX20" fmla="*/ 65087 w 747298"/>
              <a:gd name="connsiteY20" fmla="*/ 3879850 h 3879850"/>
              <a:gd name="connsiteX0" fmla="*/ 403225 w 747298"/>
              <a:gd name="connsiteY0" fmla="*/ 129584 h 4009434"/>
              <a:gd name="connsiteX1" fmla="*/ 462527 w 747298"/>
              <a:gd name="connsiteY1" fmla="*/ 0 h 4009434"/>
              <a:gd name="connsiteX2" fmla="*/ 384175 w 747298"/>
              <a:gd name="connsiteY2" fmla="*/ 370884 h 4009434"/>
              <a:gd name="connsiteX3" fmla="*/ 517525 w 747298"/>
              <a:gd name="connsiteY3" fmla="*/ 504234 h 4009434"/>
              <a:gd name="connsiteX4" fmla="*/ 581025 w 747298"/>
              <a:gd name="connsiteY4" fmla="*/ 688384 h 4009434"/>
              <a:gd name="connsiteX5" fmla="*/ 603250 w 747298"/>
              <a:gd name="connsiteY5" fmla="*/ 961434 h 4009434"/>
              <a:gd name="connsiteX6" fmla="*/ 657225 w 747298"/>
              <a:gd name="connsiteY6" fmla="*/ 1139234 h 4009434"/>
              <a:gd name="connsiteX7" fmla="*/ 726140 w 747298"/>
              <a:gd name="connsiteY7" fmla="*/ 1399584 h 4009434"/>
              <a:gd name="connsiteX8" fmla="*/ 715309 w 747298"/>
              <a:gd name="connsiteY8" fmla="*/ 1729784 h 4009434"/>
              <a:gd name="connsiteX9" fmla="*/ 561975 w 747298"/>
              <a:gd name="connsiteY9" fmla="*/ 1856784 h 4009434"/>
              <a:gd name="connsiteX10" fmla="*/ 504825 w 747298"/>
              <a:gd name="connsiteY10" fmla="*/ 1948859 h 4009434"/>
              <a:gd name="connsiteX11" fmla="*/ 409575 w 747298"/>
              <a:gd name="connsiteY11" fmla="*/ 2066334 h 4009434"/>
              <a:gd name="connsiteX12" fmla="*/ 365125 w 747298"/>
              <a:gd name="connsiteY12" fmla="*/ 2139359 h 4009434"/>
              <a:gd name="connsiteX13" fmla="*/ 280194 w 747298"/>
              <a:gd name="connsiteY13" fmla="*/ 2264772 h 4009434"/>
              <a:gd name="connsiteX14" fmla="*/ 251618 w 747298"/>
              <a:gd name="connsiteY14" fmla="*/ 2489402 h 4009434"/>
              <a:gd name="connsiteX15" fmla="*/ 238125 w 747298"/>
              <a:gd name="connsiteY15" fmla="*/ 2650534 h 4009434"/>
              <a:gd name="connsiteX16" fmla="*/ 247650 w 747298"/>
              <a:gd name="connsiteY16" fmla="*/ 2847384 h 4009434"/>
              <a:gd name="connsiteX17" fmla="*/ 274637 w 747298"/>
              <a:gd name="connsiteY17" fmla="*/ 3074396 h 4009434"/>
              <a:gd name="connsiteX18" fmla="*/ 208756 w 747298"/>
              <a:gd name="connsiteY18" fmla="*/ 3276803 h 4009434"/>
              <a:gd name="connsiteX19" fmla="*/ 168275 w 747298"/>
              <a:gd name="connsiteY19" fmla="*/ 3380784 h 4009434"/>
              <a:gd name="connsiteX20" fmla="*/ 0 w 747298"/>
              <a:gd name="connsiteY20" fmla="*/ 3545884 h 4009434"/>
              <a:gd name="connsiteX21" fmla="*/ 65087 w 747298"/>
              <a:gd name="connsiteY21" fmla="*/ 4009434 h 4009434"/>
              <a:gd name="connsiteX0" fmla="*/ 462527 w 747298"/>
              <a:gd name="connsiteY0" fmla="*/ 0 h 4009434"/>
              <a:gd name="connsiteX1" fmla="*/ 384175 w 747298"/>
              <a:gd name="connsiteY1" fmla="*/ 370884 h 4009434"/>
              <a:gd name="connsiteX2" fmla="*/ 517525 w 747298"/>
              <a:gd name="connsiteY2" fmla="*/ 504234 h 4009434"/>
              <a:gd name="connsiteX3" fmla="*/ 581025 w 747298"/>
              <a:gd name="connsiteY3" fmla="*/ 688384 h 4009434"/>
              <a:gd name="connsiteX4" fmla="*/ 603250 w 747298"/>
              <a:gd name="connsiteY4" fmla="*/ 961434 h 4009434"/>
              <a:gd name="connsiteX5" fmla="*/ 657225 w 747298"/>
              <a:gd name="connsiteY5" fmla="*/ 1139234 h 4009434"/>
              <a:gd name="connsiteX6" fmla="*/ 726140 w 747298"/>
              <a:gd name="connsiteY6" fmla="*/ 1399584 h 4009434"/>
              <a:gd name="connsiteX7" fmla="*/ 715309 w 747298"/>
              <a:gd name="connsiteY7" fmla="*/ 1729784 h 4009434"/>
              <a:gd name="connsiteX8" fmla="*/ 561975 w 747298"/>
              <a:gd name="connsiteY8" fmla="*/ 1856784 h 4009434"/>
              <a:gd name="connsiteX9" fmla="*/ 504825 w 747298"/>
              <a:gd name="connsiteY9" fmla="*/ 1948859 h 4009434"/>
              <a:gd name="connsiteX10" fmla="*/ 409575 w 747298"/>
              <a:gd name="connsiteY10" fmla="*/ 2066334 h 4009434"/>
              <a:gd name="connsiteX11" fmla="*/ 365125 w 747298"/>
              <a:gd name="connsiteY11" fmla="*/ 2139359 h 4009434"/>
              <a:gd name="connsiteX12" fmla="*/ 280194 w 747298"/>
              <a:gd name="connsiteY12" fmla="*/ 2264772 h 4009434"/>
              <a:gd name="connsiteX13" fmla="*/ 251618 w 747298"/>
              <a:gd name="connsiteY13" fmla="*/ 2489402 h 4009434"/>
              <a:gd name="connsiteX14" fmla="*/ 238125 w 747298"/>
              <a:gd name="connsiteY14" fmla="*/ 2650534 h 4009434"/>
              <a:gd name="connsiteX15" fmla="*/ 247650 w 747298"/>
              <a:gd name="connsiteY15" fmla="*/ 2847384 h 4009434"/>
              <a:gd name="connsiteX16" fmla="*/ 274637 w 747298"/>
              <a:gd name="connsiteY16" fmla="*/ 3074396 h 4009434"/>
              <a:gd name="connsiteX17" fmla="*/ 208756 w 747298"/>
              <a:gd name="connsiteY17" fmla="*/ 3276803 h 4009434"/>
              <a:gd name="connsiteX18" fmla="*/ 168275 w 747298"/>
              <a:gd name="connsiteY18" fmla="*/ 3380784 h 4009434"/>
              <a:gd name="connsiteX19" fmla="*/ 0 w 747298"/>
              <a:gd name="connsiteY19" fmla="*/ 3545884 h 4009434"/>
              <a:gd name="connsiteX20" fmla="*/ 65087 w 747298"/>
              <a:gd name="connsiteY20" fmla="*/ 4009434 h 4009434"/>
              <a:gd name="connsiteX0" fmla="*/ 346582 w 747298"/>
              <a:gd name="connsiteY0" fmla="*/ 0 h 4009434"/>
              <a:gd name="connsiteX1" fmla="*/ 384175 w 747298"/>
              <a:gd name="connsiteY1" fmla="*/ 370884 h 4009434"/>
              <a:gd name="connsiteX2" fmla="*/ 517525 w 747298"/>
              <a:gd name="connsiteY2" fmla="*/ 504234 h 4009434"/>
              <a:gd name="connsiteX3" fmla="*/ 581025 w 747298"/>
              <a:gd name="connsiteY3" fmla="*/ 688384 h 4009434"/>
              <a:gd name="connsiteX4" fmla="*/ 603250 w 747298"/>
              <a:gd name="connsiteY4" fmla="*/ 961434 h 4009434"/>
              <a:gd name="connsiteX5" fmla="*/ 657225 w 747298"/>
              <a:gd name="connsiteY5" fmla="*/ 1139234 h 4009434"/>
              <a:gd name="connsiteX6" fmla="*/ 726140 w 747298"/>
              <a:gd name="connsiteY6" fmla="*/ 1399584 h 4009434"/>
              <a:gd name="connsiteX7" fmla="*/ 715309 w 747298"/>
              <a:gd name="connsiteY7" fmla="*/ 1729784 h 4009434"/>
              <a:gd name="connsiteX8" fmla="*/ 561975 w 747298"/>
              <a:gd name="connsiteY8" fmla="*/ 1856784 h 4009434"/>
              <a:gd name="connsiteX9" fmla="*/ 504825 w 747298"/>
              <a:gd name="connsiteY9" fmla="*/ 1948859 h 4009434"/>
              <a:gd name="connsiteX10" fmla="*/ 409575 w 747298"/>
              <a:gd name="connsiteY10" fmla="*/ 2066334 h 4009434"/>
              <a:gd name="connsiteX11" fmla="*/ 365125 w 747298"/>
              <a:gd name="connsiteY11" fmla="*/ 2139359 h 4009434"/>
              <a:gd name="connsiteX12" fmla="*/ 280194 w 747298"/>
              <a:gd name="connsiteY12" fmla="*/ 2264772 h 4009434"/>
              <a:gd name="connsiteX13" fmla="*/ 251618 w 747298"/>
              <a:gd name="connsiteY13" fmla="*/ 2489402 h 4009434"/>
              <a:gd name="connsiteX14" fmla="*/ 238125 w 747298"/>
              <a:gd name="connsiteY14" fmla="*/ 2650534 h 4009434"/>
              <a:gd name="connsiteX15" fmla="*/ 247650 w 747298"/>
              <a:gd name="connsiteY15" fmla="*/ 2847384 h 4009434"/>
              <a:gd name="connsiteX16" fmla="*/ 274637 w 747298"/>
              <a:gd name="connsiteY16" fmla="*/ 3074396 h 4009434"/>
              <a:gd name="connsiteX17" fmla="*/ 208756 w 747298"/>
              <a:gd name="connsiteY17" fmla="*/ 3276803 h 4009434"/>
              <a:gd name="connsiteX18" fmla="*/ 168275 w 747298"/>
              <a:gd name="connsiteY18" fmla="*/ 3380784 h 4009434"/>
              <a:gd name="connsiteX19" fmla="*/ 0 w 747298"/>
              <a:gd name="connsiteY19" fmla="*/ 3545884 h 4009434"/>
              <a:gd name="connsiteX20" fmla="*/ 65087 w 747298"/>
              <a:gd name="connsiteY20" fmla="*/ 4009434 h 400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7298" h="4009434">
                <a:moveTo>
                  <a:pt x="346582" y="0"/>
                </a:moveTo>
                <a:lnTo>
                  <a:pt x="384175" y="370884"/>
                </a:lnTo>
                <a:cubicBezTo>
                  <a:pt x="432858" y="460313"/>
                  <a:pt x="436033" y="466134"/>
                  <a:pt x="517525" y="504234"/>
                </a:cubicBezTo>
                <a:lnTo>
                  <a:pt x="581025" y="688384"/>
                </a:lnTo>
                <a:cubicBezTo>
                  <a:pt x="582935" y="749515"/>
                  <a:pt x="567148" y="877996"/>
                  <a:pt x="603250" y="961434"/>
                </a:cubicBezTo>
                <a:cubicBezTo>
                  <a:pt x="612775" y="1035517"/>
                  <a:pt x="650346" y="1107484"/>
                  <a:pt x="657225" y="1139234"/>
                </a:cubicBezTo>
                <a:cubicBezTo>
                  <a:pt x="676804" y="1212259"/>
                  <a:pt x="729192" y="1249301"/>
                  <a:pt x="726140" y="1399584"/>
                </a:cubicBezTo>
                <a:cubicBezTo>
                  <a:pt x="747298" y="1555435"/>
                  <a:pt x="739774" y="1509602"/>
                  <a:pt x="715309" y="1729784"/>
                </a:cubicBezTo>
                <a:cubicBezTo>
                  <a:pt x="659373" y="1761534"/>
                  <a:pt x="586472" y="1772117"/>
                  <a:pt x="561975" y="1856784"/>
                </a:cubicBezTo>
                <a:cubicBezTo>
                  <a:pt x="524778" y="1891709"/>
                  <a:pt x="524933" y="1927692"/>
                  <a:pt x="504825" y="1948859"/>
                </a:cubicBezTo>
                <a:cubicBezTo>
                  <a:pt x="481542" y="1972142"/>
                  <a:pt x="429683" y="2048872"/>
                  <a:pt x="409575" y="2066334"/>
                </a:cubicBezTo>
                <a:lnTo>
                  <a:pt x="365125" y="2139359"/>
                </a:lnTo>
                <a:cubicBezTo>
                  <a:pt x="343562" y="2172432"/>
                  <a:pt x="299112" y="2206432"/>
                  <a:pt x="280194" y="2264772"/>
                </a:cubicBezTo>
                <a:cubicBezTo>
                  <a:pt x="269611" y="2290172"/>
                  <a:pt x="274902" y="2422991"/>
                  <a:pt x="251618" y="2489402"/>
                </a:cubicBezTo>
                <a:cubicBezTo>
                  <a:pt x="240506" y="2542319"/>
                  <a:pt x="243417" y="2592326"/>
                  <a:pt x="238125" y="2650534"/>
                </a:cubicBezTo>
                <a:cubicBezTo>
                  <a:pt x="234950" y="2715092"/>
                  <a:pt x="247650" y="2805051"/>
                  <a:pt x="247650" y="2847384"/>
                </a:cubicBezTo>
                <a:cubicBezTo>
                  <a:pt x="246592" y="2933109"/>
                  <a:pt x="276224" y="3018304"/>
                  <a:pt x="274637" y="3074396"/>
                </a:cubicBezTo>
                <a:cubicBezTo>
                  <a:pt x="270933" y="3149538"/>
                  <a:pt x="219339" y="3240820"/>
                  <a:pt x="208756" y="3276803"/>
                </a:cubicBezTo>
                <a:cubicBezTo>
                  <a:pt x="196056" y="3291620"/>
                  <a:pt x="184150" y="3345859"/>
                  <a:pt x="168275" y="3380784"/>
                </a:cubicBezTo>
                <a:cubicBezTo>
                  <a:pt x="115358" y="3447459"/>
                  <a:pt x="71967" y="3441109"/>
                  <a:pt x="0" y="3545884"/>
                </a:cubicBezTo>
                <a:lnTo>
                  <a:pt x="65087" y="4009434"/>
                </a:lnTo>
              </a:path>
            </a:pathLst>
          </a:custGeom>
          <a:ln w="508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947067" y="1858541"/>
            <a:ext cx="144016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059831" y="5013176"/>
            <a:ext cx="1584177" cy="576064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2073578 w 9168475"/>
              <a:gd name="connsiteY0" fmla="*/ 8873888 h 8873888"/>
              <a:gd name="connsiteX1" fmla="*/ 1710407 w 9168475"/>
              <a:gd name="connsiteY1" fmla="*/ 7343543 h 8873888"/>
              <a:gd name="connsiteX2" fmla="*/ 331697 w 9168475"/>
              <a:gd name="connsiteY2" fmla="*/ 6382906 h 8873888"/>
              <a:gd name="connsiteX3" fmla="*/ 7761112 w 9168475"/>
              <a:gd name="connsiteY3" fmla="*/ 48417 h 8873888"/>
              <a:gd name="connsiteX0" fmla="*/ 7999500 w 15094397"/>
              <a:gd name="connsiteY0" fmla="*/ 8873888 h 15710896"/>
              <a:gd name="connsiteX1" fmla="*/ 60527 w 15094397"/>
              <a:gd name="connsiteY1" fmla="*/ 15455837 h 15710896"/>
              <a:gd name="connsiteX2" fmla="*/ 7636329 w 15094397"/>
              <a:gd name="connsiteY2" fmla="*/ 7343543 h 15710896"/>
              <a:gd name="connsiteX3" fmla="*/ 6257619 w 15094397"/>
              <a:gd name="connsiteY3" fmla="*/ 6382906 h 15710896"/>
              <a:gd name="connsiteX4" fmla="*/ 13687034 w 15094397"/>
              <a:gd name="connsiteY4" fmla="*/ 48417 h 15710896"/>
              <a:gd name="connsiteX0" fmla="*/ 60527 w 15094397"/>
              <a:gd name="connsiteY0" fmla="*/ 15455837 h 15455837"/>
              <a:gd name="connsiteX1" fmla="*/ 7636329 w 15094397"/>
              <a:gd name="connsiteY1" fmla="*/ 7343543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60527 w 15094397"/>
              <a:gd name="connsiteY0" fmla="*/ 15455837 h 15455837"/>
              <a:gd name="connsiteX1" fmla="*/ 9290281 w 15094397"/>
              <a:gd name="connsiteY1" fmla="*/ 9517115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0 w 15033870"/>
              <a:gd name="connsiteY1" fmla="*/ 15455837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926518 w 15033870"/>
              <a:gd name="connsiteY1" fmla="*/ 14937200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912011"/>
              <a:gd name="connsiteY0" fmla="*/ 15407420 h 15407420"/>
              <a:gd name="connsiteX1" fmla="*/ 3259771 w 13912011"/>
              <a:gd name="connsiteY1" fmla="*/ 12790684 h 15407420"/>
              <a:gd name="connsiteX2" fmla="*/ 8192089 w 13912011"/>
              <a:gd name="connsiteY2" fmla="*/ 9796769 h 15407420"/>
              <a:gd name="connsiteX3" fmla="*/ 9229754 w 13912011"/>
              <a:gd name="connsiteY3" fmla="*/ 9468698 h 15407420"/>
              <a:gd name="connsiteX4" fmla="*/ 10066156 w 13912011"/>
              <a:gd name="connsiteY4" fmla="*/ 6735249 h 15407420"/>
              <a:gd name="connsiteX5" fmla="*/ 11913479 w 13912011"/>
              <a:gd name="connsiteY5" fmla="*/ 5789165 h 15407420"/>
              <a:gd name="connsiteX6" fmla="*/ 13626508 w 13912011"/>
              <a:gd name="connsiteY6" fmla="*/ 1545820 h 15407420"/>
              <a:gd name="connsiteX7" fmla="*/ 13626507 w 13912011"/>
              <a:gd name="connsiteY7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40543430"/>
              <a:gd name="connsiteY0" fmla="*/ 16186431 h 18177697"/>
              <a:gd name="connsiteX1" fmla="*/ 3259771 w 40543430"/>
              <a:gd name="connsiteY1" fmla="*/ 13569695 h 18177697"/>
              <a:gd name="connsiteX2" fmla="*/ 8192089 w 40543430"/>
              <a:gd name="connsiteY2" fmla="*/ 10575780 h 18177697"/>
              <a:gd name="connsiteX3" fmla="*/ 9229754 w 40543430"/>
              <a:gd name="connsiteY3" fmla="*/ 10247709 h 18177697"/>
              <a:gd name="connsiteX4" fmla="*/ 10066156 w 40543430"/>
              <a:gd name="connsiteY4" fmla="*/ 7514260 h 18177697"/>
              <a:gd name="connsiteX5" fmla="*/ 11913479 w 40543430"/>
              <a:gd name="connsiteY5" fmla="*/ 6568176 h 18177697"/>
              <a:gd name="connsiteX6" fmla="*/ 12415571 w 40543430"/>
              <a:gd name="connsiteY6" fmla="*/ 3975021 h 18177697"/>
              <a:gd name="connsiteX7" fmla="*/ 13626508 w 40543430"/>
              <a:gd name="connsiteY7" fmla="*/ 2324831 h 18177697"/>
              <a:gd name="connsiteX8" fmla="*/ 40543430 w 40543430"/>
              <a:gd name="connsiteY8" fmla="*/ 17923987 h 18177697"/>
              <a:gd name="connsiteX0" fmla="*/ 0 w 40543430"/>
              <a:gd name="connsiteY0" fmla="*/ 12858357 h 18342122"/>
              <a:gd name="connsiteX1" fmla="*/ 3259771 w 40543430"/>
              <a:gd name="connsiteY1" fmla="*/ 10241621 h 18342122"/>
              <a:gd name="connsiteX2" fmla="*/ 8192089 w 40543430"/>
              <a:gd name="connsiteY2" fmla="*/ 7247706 h 18342122"/>
              <a:gd name="connsiteX3" fmla="*/ 9229754 w 40543430"/>
              <a:gd name="connsiteY3" fmla="*/ 6919635 h 18342122"/>
              <a:gd name="connsiteX4" fmla="*/ 10066156 w 40543430"/>
              <a:gd name="connsiteY4" fmla="*/ 4186186 h 18342122"/>
              <a:gd name="connsiteX5" fmla="*/ 11913479 w 40543430"/>
              <a:gd name="connsiteY5" fmla="*/ 3240102 h 18342122"/>
              <a:gd name="connsiteX6" fmla="*/ 12415571 w 40543430"/>
              <a:gd name="connsiteY6" fmla="*/ 646947 h 18342122"/>
              <a:gd name="connsiteX7" fmla="*/ 30008499 w 40543430"/>
              <a:gd name="connsiteY7" fmla="*/ 16017292 h 18342122"/>
              <a:gd name="connsiteX8" fmla="*/ 40543430 w 40543430"/>
              <a:gd name="connsiteY8" fmla="*/ 14595913 h 18342122"/>
              <a:gd name="connsiteX0" fmla="*/ 0 w 40543430"/>
              <a:gd name="connsiteY0" fmla="*/ 12858357 h 16017291"/>
              <a:gd name="connsiteX1" fmla="*/ 3259771 w 40543430"/>
              <a:gd name="connsiteY1" fmla="*/ 10241621 h 16017291"/>
              <a:gd name="connsiteX2" fmla="*/ 8192089 w 40543430"/>
              <a:gd name="connsiteY2" fmla="*/ 7247706 h 16017291"/>
              <a:gd name="connsiteX3" fmla="*/ 9229754 w 40543430"/>
              <a:gd name="connsiteY3" fmla="*/ 6919635 h 16017291"/>
              <a:gd name="connsiteX4" fmla="*/ 10066156 w 40543430"/>
              <a:gd name="connsiteY4" fmla="*/ 4186186 h 16017291"/>
              <a:gd name="connsiteX5" fmla="*/ 11913479 w 40543430"/>
              <a:gd name="connsiteY5" fmla="*/ 3240102 h 16017291"/>
              <a:gd name="connsiteX6" fmla="*/ 12415571 w 40543430"/>
              <a:gd name="connsiteY6" fmla="*/ 646947 h 16017291"/>
              <a:gd name="connsiteX7" fmla="*/ 30008499 w 40543430"/>
              <a:gd name="connsiteY7" fmla="*/ 16017292 h 16017291"/>
              <a:gd name="connsiteX8" fmla="*/ 40543430 w 40543430"/>
              <a:gd name="connsiteY8" fmla="*/ 14595913 h 16017291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6164676"/>
              <a:gd name="connsiteX1" fmla="*/ 3259771 w 40543430"/>
              <a:gd name="connsiteY1" fmla="*/ 7579606 h 16164676"/>
              <a:gd name="connsiteX2" fmla="*/ 8192089 w 40543430"/>
              <a:gd name="connsiteY2" fmla="*/ 4585691 h 16164676"/>
              <a:gd name="connsiteX3" fmla="*/ 9229754 w 40543430"/>
              <a:gd name="connsiteY3" fmla="*/ 4257620 h 16164676"/>
              <a:gd name="connsiteX4" fmla="*/ 10066156 w 40543430"/>
              <a:gd name="connsiteY4" fmla="*/ 1524171 h 16164676"/>
              <a:gd name="connsiteX5" fmla="*/ 11913479 w 40543430"/>
              <a:gd name="connsiteY5" fmla="*/ 578087 h 16164676"/>
              <a:gd name="connsiteX6" fmla="*/ 22026511 w 40543430"/>
              <a:gd name="connsiteY6" fmla="*/ 14078210 h 16164676"/>
              <a:gd name="connsiteX7" fmla="*/ 29005144 w 40543430"/>
              <a:gd name="connsiteY7" fmla="*/ 12656832 h 16164676"/>
              <a:gd name="connsiteX8" fmla="*/ 30008499 w 40543430"/>
              <a:gd name="connsiteY8" fmla="*/ 13355277 h 16164676"/>
              <a:gd name="connsiteX9" fmla="*/ 40543430 w 40543430"/>
              <a:gd name="connsiteY9" fmla="*/ 11933898 h 16164676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3135090 w 40543430"/>
              <a:gd name="connsiteY5" fmla="*/ 8209462 h 13173390"/>
              <a:gd name="connsiteX6" fmla="*/ 14631522 w 40543430"/>
              <a:gd name="connsiteY6" fmla="*/ 9058131 h 13173390"/>
              <a:gd name="connsiteX7" fmla="*/ 17625820 w 40543430"/>
              <a:gd name="connsiteY7" fmla="*/ 11137191 h 13173390"/>
              <a:gd name="connsiteX8" fmla="*/ 22026511 w 40543430"/>
              <a:gd name="connsiteY8" fmla="*/ 12554040 h 13173390"/>
              <a:gd name="connsiteX9" fmla="*/ 29005144 w 40543430"/>
              <a:gd name="connsiteY9" fmla="*/ 11132662 h 13173390"/>
              <a:gd name="connsiteX10" fmla="*/ 30008499 w 40543430"/>
              <a:gd name="connsiteY10" fmla="*/ 11831107 h 13173390"/>
              <a:gd name="connsiteX11" fmla="*/ 40543430 w 40543430"/>
              <a:gd name="connsiteY11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3135090 w 40543430"/>
              <a:gd name="connsiteY5" fmla="*/ 8209462 h 13173390"/>
              <a:gd name="connsiteX6" fmla="*/ 14631522 w 40543430"/>
              <a:gd name="connsiteY6" fmla="*/ 9058131 h 13173390"/>
              <a:gd name="connsiteX7" fmla="*/ 17625820 w 40543430"/>
              <a:gd name="connsiteY7" fmla="*/ 11137191 h 13173390"/>
              <a:gd name="connsiteX8" fmla="*/ 22026511 w 40543430"/>
              <a:gd name="connsiteY8" fmla="*/ 12554040 h 13173390"/>
              <a:gd name="connsiteX9" fmla="*/ 29005144 w 40543430"/>
              <a:gd name="connsiteY9" fmla="*/ 11132662 h 13173390"/>
              <a:gd name="connsiteX10" fmla="*/ 30008499 w 40543430"/>
              <a:gd name="connsiteY10" fmla="*/ 11831107 h 13173390"/>
              <a:gd name="connsiteX11" fmla="*/ 40543430 w 40543430"/>
              <a:gd name="connsiteY11" fmla="*/ 10409728 h 13173390"/>
              <a:gd name="connsiteX0" fmla="*/ 0 w 40543430"/>
              <a:gd name="connsiteY0" fmla="*/ 6390560 h 10891778"/>
              <a:gd name="connsiteX1" fmla="*/ 3259771 w 40543430"/>
              <a:gd name="connsiteY1" fmla="*/ 3773824 h 10891778"/>
              <a:gd name="connsiteX2" fmla="*/ 8192089 w 40543430"/>
              <a:gd name="connsiteY2" fmla="*/ 779909 h 10891778"/>
              <a:gd name="connsiteX3" fmla="*/ 9229754 w 40543430"/>
              <a:gd name="connsiteY3" fmla="*/ 451838 h 10891778"/>
              <a:gd name="connsiteX4" fmla="*/ 10223675 w 40543430"/>
              <a:gd name="connsiteY4" fmla="*/ 3249432 h 10891778"/>
              <a:gd name="connsiteX5" fmla="*/ 13135090 w 40543430"/>
              <a:gd name="connsiteY5" fmla="*/ 5927850 h 10891778"/>
              <a:gd name="connsiteX6" fmla="*/ 14631522 w 40543430"/>
              <a:gd name="connsiteY6" fmla="*/ 6776519 h 10891778"/>
              <a:gd name="connsiteX7" fmla="*/ 17625820 w 40543430"/>
              <a:gd name="connsiteY7" fmla="*/ 8855579 h 10891778"/>
              <a:gd name="connsiteX8" fmla="*/ 22026511 w 40543430"/>
              <a:gd name="connsiteY8" fmla="*/ 10272428 h 10891778"/>
              <a:gd name="connsiteX9" fmla="*/ 29005144 w 40543430"/>
              <a:gd name="connsiteY9" fmla="*/ 8851050 h 10891778"/>
              <a:gd name="connsiteX10" fmla="*/ 30008499 w 40543430"/>
              <a:gd name="connsiteY10" fmla="*/ 9549495 h 10891778"/>
              <a:gd name="connsiteX11" fmla="*/ 40543430 w 40543430"/>
              <a:gd name="connsiteY11" fmla="*/ 8128116 h 10891778"/>
              <a:gd name="connsiteX0" fmla="*/ 0 w 40543430"/>
              <a:gd name="connsiteY0" fmla="*/ 5751763 h 10252981"/>
              <a:gd name="connsiteX1" fmla="*/ 3259771 w 40543430"/>
              <a:gd name="connsiteY1" fmla="*/ 3135027 h 10252981"/>
              <a:gd name="connsiteX2" fmla="*/ 8192089 w 40543430"/>
              <a:gd name="connsiteY2" fmla="*/ 141112 h 10252981"/>
              <a:gd name="connsiteX3" fmla="*/ 8284639 w 40543430"/>
              <a:gd name="connsiteY3" fmla="*/ 2343332 h 10252981"/>
              <a:gd name="connsiteX4" fmla="*/ 10223675 w 40543430"/>
              <a:gd name="connsiteY4" fmla="*/ 2610635 h 10252981"/>
              <a:gd name="connsiteX5" fmla="*/ 13135090 w 40543430"/>
              <a:gd name="connsiteY5" fmla="*/ 5289053 h 10252981"/>
              <a:gd name="connsiteX6" fmla="*/ 14631522 w 40543430"/>
              <a:gd name="connsiteY6" fmla="*/ 6137722 h 10252981"/>
              <a:gd name="connsiteX7" fmla="*/ 17625820 w 40543430"/>
              <a:gd name="connsiteY7" fmla="*/ 8216782 h 10252981"/>
              <a:gd name="connsiteX8" fmla="*/ 22026511 w 40543430"/>
              <a:gd name="connsiteY8" fmla="*/ 9633631 h 10252981"/>
              <a:gd name="connsiteX9" fmla="*/ 29005144 w 40543430"/>
              <a:gd name="connsiteY9" fmla="*/ 8212253 h 10252981"/>
              <a:gd name="connsiteX10" fmla="*/ 30008499 w 40543430"/>
              <a:gd name="connsiteY10" fmla="*/ 8910698 h 10252981"/>
              <a:gd name="connsiteX11" fmla="*/ 40543430 w 40543430"/>
              <a:gd name="connsiteY11" fmla="*/ 7489319 h 10252981"/>
              <a:gd name="connsiteX0" fmla="*/ 0 w 40543430"/>
              <a:gd name="connsiteY0" fmla="*/ 5248836 h 9750054"/>
              <a:gd name="connsiteX1" fmla="*/ 3259771 w 40543430"/>
              <a:gd name="connsiteY1" fmla="*/ 2632100 h 9750054"/>
              <a:gd name="connsiteX2" fmla="*/ 4332870 w 40543430"/>
              <a:gd name="connsiteY2" fmla="*/ 141111 h 9750054"/>
              <a:gd name="connsiteX3" fmla="*/ 8284639 w 40543430"/>
              <a:gd name="connsiteY3" fmla="*/ 1840405 h 9750054"/>
              <a:gd name="connsiteX4" fmla="*/ 10223675 w 40543430"/>
              <a:gd name="connsiteY4" fmla="*/ 2107708 h 9750054"/>
              <a:gd name="connsiteX5" fmla="*/ 13135090 w 40543430"/>
              <a:gd name="connsiteY5" fmla="*/ 4786126 h 9750054"/>
              <a:gd name="connsiteX6" fmla="*/ 14631522 w 40543430"/>
              <a:gd name="connsiteY6" fmla="*/ 5634795 h 9750054"/>
              <a:gd name="connsiteX7" fmla="*/ 17625820 w 40543430"/>
              <a:gd name="connsiteY7" fmla="*/ 7713855 h 9750054"/>
              <a:gd name="connsiteX8" fmla="*/ 22026511 w 40543430"/>
              <a:gd name="connsiteY8" fmla="*/ 9130704 h 9750054"/>
              <a:gd name="connsiteX9" fmla="*/ 29005144 w 40543430"/>
              <a:gd name="connsiteY9" fmla="*/ 7709326 h 9750054"/>
              <a:gd name="connsiteX10" fmla="*/ 30008499 w 40543430"/>
              <a:gd name="connsiteY10" fmla="*/ 8407771 h 9750054"/>
              <a:gd name="connsiteX11" fmla="*/ 40543430 w 40543430"/>
              <a:gd name="connsiteY11" fmla="*/ 6986392 h 9750054"/>
              <a:gd name="connsiteX0" fmla="*/ 2717810 w 43261240"/>
              <a:gd name="connsiteY0" fmla="*/ 5896556 h 10397774"/>
              <a:gd name="connsiteX1" fmla="*/ 543294 w 43261240"/>
              <a:gd name="connsiteY1" fmla="*/ 436122 h 10397774"/>
              <a:gd name="connsiteX2" fmla="*/ 5977581 w 43261240"/>
              <a:gd name="connsiteY2" fmla="*/ 3279820 h 10397774"/>
              <a:gd name="connsiteX3" fmla="*/ 7050680 w 43261240"/>
              <a:gd name="connsiteY3" fmla="*/ 788831 h 10397774"/>
              <a:gd name="connsiteX4" fmla="*/ 11002449 w 43261240"/>
              <a:gd name="connsiteY4" fmla="*/ 2488125 h 10397774"/>
              <a:gd name="connsiteX5" fmla="*/ 12941485 w 43261240"/>
              <a:gd name="connsiteY5" fmla="*/ 2755428 h 10397774"/>
              <a:gd name="connsiteX6" fmla="*/ 15852900 w 43261240"/>
              <a:gd name="connsiteY6" fmla="*/ 5433846 h 10397774"/>
              <a:gd name="connsiteX7" fmla="*/ 17349332 w 43261240"/>
              <a:gd name="connsiteY7" fmla="*/ 6282515 h 10397774"/>
              <a:gd name="connsiteX8" fmla="*/ 20343630 w 43261240"/>
              <a:gd name="connsiteY8" fmla="*/ 8361575 h 10397774"/>
              <a:gd name="connsiteX9" fmla="*/ 24744321 w 43261240"/>
              <a:gd name="connsiteY9" fmla="*/ 9778424 h 10397774"/>
              <a:gd name="connsiteX10" fmla="*/ 31722954 w 43261240"/>
              <a:gd name="connsiteY10" fmla="*/ 8357046 h 10397774"/>
              <a:gd name="connsiteX11" fmla="*/ 32726309 w 43261240"/>
              <a:gd name="connsiteY11" fmla="*/ 9055491 h 10397774"/>
              <a:gd name="connsiteX12" fmla="*/ 43261240 w 43261240"/>
              <a:gd name="connsiteY12" fmla="*/ 7634112 h 10397774"/>
              <a:gd name="connsiteX0" fmla="*/ 0 w 42717946"/>
              <a:gd name="connsiteY0" fmla="*/ 436122 h 10397774"/>
              <a:gd name="connsiteX1" fmla="*/ 5434287 w 42717946"/>
              <a:gd name="connsiteY1" fmla="*/ 3279820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28808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28808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0 h 9961652"/>
              <a:gd name="connsiteX1" fmla="*/ 2174508 w 42717946"/>
              <a:gd name="connsiteY1" fmla="*/ 974404 h 9961652"/>
              <a:gd name="connsiteX2" fmla="*/ 3347158 w 42717946"/>
              <a:gd name="connsiteY2" fmla="*/ 800605 h 9961652"/>
              <a:gd name="connsiteX3" fmla="*/ 6507386 w 42717946"/>
              <a:gd name="connsiteY3" fmla="*/ 352709 h 9961652"/>
              <a:gd name="connsiteX4" fmla="*/ 10459155 w 42717946"/>
              <a:gd name="connsiteY4" fmla="*/ 2052003 h 9961652"/>
              <a:gd name="connsiteX5" fmla="*/ 12398191 w 42717946"/>
              <a:gd name="connsiteY5" fmla="*/ 2319306 h 9961652"/>
              <a:gd name="connsiteX6" fmla="*/ 15309606 w 42717946"/>
              <a:gd name="connsiteY6" fmla="*/ 4997724 h 9961652"/>
              <a:gd name="connsiteX7" fmla="*/ 16806038 w 42717946"/>
              <a:gd name="connsiteY7" fmla="*/ 5846393 h 9961652"/>
              <a:gd name="connsiteX8" fmla="*/ 19800336 w 42717946"/>
              <a:gd name="connsiteY8" fmla="*/ 7925453 h 9961652"/>
              <a:gd name="connsiteX9" fmla="*/ 24201027 w 42717946"/>
              <a:gd name="connsiteY9" fmla="*/ 9342302 h 9961652"/>
              <a:gd name="connsiteX10" fmla="*/ 31179660 w 42717946"/>
              <a:gd name="connsiteY10" fmla="*/ 7920924 h 9961652"/>
              <a:gd name="connsiteX11" fmla="*/ 32183015 w 42717946"/>
              <a:gd name="connsiteY11" fmla="*/ 8619369 h 9961652"/>
              <a:gd name="connsiteX12" fmla="*/ 42717946 w 42717946"/>
              <a:gd name="connsiteY12" fmla="*/ 7197990 h 9961652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6507386 w 42717946"/>
              <a:gd name="connsiteY2" fmla="*/ 352709 h 9532739"/>
              <a:gd name="connsiteX3" fmla="*/ 10459155 w 42717946"/>
              <a:gd name="connsiteY3" fmla="*/ 2052003 h 9532739"/>
              <a:gd name="connsiteX4" fmla="*/ 12398191 w 42717946"/>
              <a:gd name="connsiteY4" fmla="*/ 2319306 h 9532739"/>
              <a:gd name="connsiteX5" fmla="*/ 15309606 w 42717946"/>
              <a:gd name="connsiteY5" fmla="*/ 4997724 h 9532739"/>
              <a:gd name="connsiteX6" fmla="*/ 16806038 w 42717946"/>
              <a:gd name="connsiteY6" fmla="*/ 5846393 h 9532739"/>
              <a:gd name="connsiteX7" fmla="*/ 19800336 w 42717946"/>
              <a:gd name="connsiteY7" fmla="*/ 7925453 h 9532739"/>
              <a:gd name="connsiteX8" fmla="*/ 24201027 w 42717946"/>
              <a:gd name="connsiteY8" fmla="*/ 9342302 h 9532739"/>
              <a:gd name="connsiteX9" fmla="*/ 31179660 w 42717946"/>
              <a:gd name="connsiteY9" fmla="*/ 7920924 h 9532739"/>
              <a:gd name="connsiteX10" fmla="*/ 32183015 w 42717946"/>
              <a:gd name="connsiteY10" fmla="*/ 8619369 h 9532739"/>
              <a:gd name="connsiteX11" fmla="*/ 42717946 w 42717946"/>
              <a:gd name="connsiteY11" fmla="*/ 7197990 h 9532739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10459155 w 42717946"/>
              <a:gd name="connsiteY2" fmla="*/ 2052003 h 9532739"/>
              <a:gd name="connsiteX3" fmla="*/ 12398191 w 42717946"/>
              <a:gd name="connsiteY3" fmla="*/ 2319306 h 9532739"/>
              <a:gd name="connsiteX4" fmla="*/ 15309606 w 42717946"/>
              <a:gd name="connsiteY4" fmla="*/ 4997724 h 9532739"/>
              <a:gd name="connsiteX5" fmla="*/ 16806038 w 42717946"/>
              <a:gd name="connsiteY5" fmla="*/ 5846393 h 9532739"/>
              <a:gd name="connsiteX6" fmla="*/ 19800336 w 42717946"/>
              <a:gd name="connsiteY6" fmla="*/ 7925453 h 9532739"/>
              <a:gd name="connsiteX7" fmla="*/ 24201027 w 42717946"/>
              <a:gd name="connsiteY7" fmla="*/ 9342302 h 9532739"/>
              <a:gd name="connsiteX8" fmla="*/ 31179660 w 42717946"/>
              <a:gd name="connsiteY8" fmla="*/ 7920924 h 9532739"/>
              <a:gd name="connsiteX9" fmla="*/ 32183015 w 42717946"/>
              <a:gd name="connsiteY9" fmla="*/ 8619369 h 9532739"/>
              <a:gd name="connsiteX10" fmla="*/ 42717946 w 42717946"/>
              <a:gd name="connsiteY10" fmla="*/ 7197990 h 9532739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12398191 w 42717946"/>
              <a:gd name="connsiteY2" fmla="*/ 2319306 h 9532739"/>
              <a:gd name="connsiteX3" fmla="*/ 15309606 w 42717946"/>
              <a:gd name="connsiteY3" fmla="*/ 4997724 h 9532739"/>
              <a:gd name="connsiteX4" fmla="*/ 16806038 w 42717946"/>
              <a:gd name="connsiteY4" fmla="*/ 5846393 h 9532739"/>
              <a:gd name="connsiteX5" fmla="*/ 19800336 w 42717946"/>
              <a:gd name="connsiteY5" fmla="*/ 7925453 h 9532739"/>
              <a:gd name="connsiteX6" fmla="*/ 24201027 w 42717946"/>
              <a:gd name="connsiteY6" fmla="*/ 9342302 h 9532739"/>
              <a:gd name="connsiteX7" fmla="*/ 31179660 w 42717946"/>
              <a:gd name="connsiteY7" fmla="*/ 7920924 h 9532739"/>
              <a:gd name="connsiteX8" fmla="*/ 32183015 w 42717946"/>
              <a:gd name="connsiteY8" fmla="*/ 8619369 h 9532739"/>
              <a:gd name="connsiteX9" fmla="*/ 42717946 w 42717946"/>
              <a:gd name="connsiteY9" fmla="*/ 7197990 h 9532739"/>
              <a:gd name="connsiteX0" fmla="*/ 508141 w 40455353"/>
              <a:gd name="connsiteY0" fmla="*/ 1543921 h 8790921"/>
              <a:gd name="connsiteX1" fmla="*/ 1084565 w 40455353"/>
              <a:gd name="connsiteY1" fmla="*/ 58787 h 8790921"/>
              <a:gd name="connsiteX2" fmla="*/ 10135598 w 40455353"/>
              <a:gd name="connsiteY2" fmla="*/ 1577488 h 8790921"/>
              <a:gd name="connsiteX3" fmla="*/ 13047013 w 40455353"/>
              <a:gd name="connsiteY3" fmla="*/ 4255906 h 8790921"/>
              <a:gd name="connsiteX4" fmla="*/ 14543445 w 40455353"/>
              <a:gd name="connsiteY4" fmla="*/ 5104575 h 8790921"/>
              <a:gd name="connsiteX5" fmla="*/ 17537743 w 40455353"/>
              <a:gd name="connsiteY5" fmla="*/ 7183635 h 8790921"/>
              <a:gd name="connsiteX6" fmla="*/ 21938434 w 40455353"/>
              <a:gd name="connsiteY6" fmla="*/ 8600484 h 8790921"/>
              <a:gd name="connsiteX7" fmla="*/ 28917067 w 40455353"/>
              <a:gd name="connsiteY7" fmla="*/ 7179106 h 8790921"/>
              <a:gd name="connsiteX8" fmla="*/ 29920422 w 40455353"/>
              <a:gd name="connsiteY8" fmla="*/ 7877551 h 8790921"/>
              <a:gd name="connsiteX9" fmla="*/ 40455353 w 40455353"/>
              <a:gd name="connsiteY9" fmla="*/ 6456172 h 8790921"/>
              <a:gd name="connsiteX0" fmla="*/ -1 w 39370787"/>
              <a:gd name="connsiteY0" fmla="*/ 0 h 8732134"/>
              <a:gd name="connsiteX1" fmla="*/ 9051032 w 39370787"/>
              <a:gd name="connsiteY1" fmla="*/ 1518701 h 8732134"/>
              <a:gd name="connsiteX2" fmla="*/ 11962447 w 39370787"/>
              <a:gd name="connsiteY2" fmla="*/ 4197119 h 8732134"/>
              <a:gd name="connsiteX3" fmla="*/ 13458879 w 39370787"/>
              <a:gd name="connsiteY3" fmla="*/ 5045788 h 8732134"/>
              <a:gd name="connsiteX4" fmla="*/ 16453177 w 39370787"/>
              <a:gd name="connsiteY4" fmla="*/ 7124848 h 8732134"/>
              <a:gd name="connsiteX5" fmla="*/ 20853868 w 39370787"/>
              <a:gd name="connsiteY5" fmla="*/ 8541697 h 8732134"/>
              <a:gd name="connsiteX6" fmla="*/ 27832501 w 39370787"/>
              <a:gd name="connsiteY6" fmla="*/ 7120319 h 8732134"/>
              <a:gd name="connsiteX7" fmla="*/ 28835856 w 39370787"/>
              <a:gd name="connsiteY7" fmla="*/ 7818764 h 8732134"/>
              <a:gd name="connsiteX8" fmla="*/ 39370787 w 39370787"/>
              <a:gd name="connsiteY8" fmla="*/ 6397385 h 8732134"/>
              <a:gd name="connsiteX0" fmla="*/ -1 w 39370787"/>
              <a:gd name="connsiteY0" fmla="*/ 0 h 8732134"/>
              <a:gd name="connsiteX1" fmla="*/ 11962447 w 39370787"/>
              <a:gd name="connsiteY1" fmla="*/ 4197119 h 8732134"/>
              <a:gd name="connsiteX2" fmla="*/ 13458879 w 39370787"/>
              <a:gd name="connsiteY2" fmla="*/ 5045788 h 8732134"/>
              <a:gd name="connsiteX3" fmla="*/ 16453177 w 39370787"/>
              <a:gd name="connsiteY3" fmla="*/ 7124848 h 8732134"/>
              <a:gd name="connsiteX4" fmla="*/ 20853868 w 39370787"/>
              <a:gd name="connsiteY4" fmla="*/ 8541697 h 8732134"/>
              <a:gd name="connsiteX5" fmla="*/ 27832501 w 39370787"/>
              <a:gd name="connsiteY5" fmla="*/ 7120319 h 8732134"/>
              <a:gd name="connsiteX6" fmla="*/ 28835856 w 39370787"/>
              <a:gd name="connsiteY6" fmla="*/ 7818764 h 8732134"/>
              <a:gd name="connsiteX7" fmla="*/ 39370787 w 39370787"/>
              <a:gd name="connsiteY7" fmla="*/ 6397385 h 8732134"/>
              <a:gd name="connsiteX0" fmla="*/ -1 w 39370787"/>
              <a:gd name="connsiteY0" fmla="*/ 0 h 8732134"/>
              <a:gd name="connsiteX1" fmla="*/ 3051872 w 39370787"/>
              <a:gd name="connsiteY1" fmla="*/ 594037 h 8732134"/>
              <a:gd name="connsiteX2" fmla="*/ 11962447 w 39370787"/>
              <a:gd name="connsiteY2" fmla="*/ 4197119 h 8732134"/>
              <a:gd name="connsiteX3" fmla="*/ 13458879 w 39370787"/>
              <a:gd name="connsiteY3" fmla="*/ 5045788 h 8732134"/>
              <a:gd name="connsiteX4" fmla="*/ 16453177 w 39370787"/>
              <a:gd name="connsiteY4" fmla="*/ 7124848 h 8732134"/>
              <a:gd name="connsiteX5" fmla="*/ 20853868 w 39370787"/>
              <a:gd name="connsiteY5" fmla="*/ 8541697 h 8732134"/>
              <a:gd name="connsiteX6" fmla="*/ 27832501 w 39370787"/>
              <a:gd name="connsiteY6" fmla="*/ 7120319 h 8732134"/>
              <a:gd name="connsiteX7" fmla="*/ 28835856 w 39370787"/>
              <a:gd name="connsiteY7" fmla="*/ 7818764 h 8732134"/>
              <a:gd name="connsiteX8" fmla="*/ 39370787 w 39370787"/>
              <a:gd name="connsiteY8" fmla="*/ 6397385 h 8732134"/>
              <a:gd name="connsiteX0" fmla="*/ -1 w 39370787"/>
              <a:gd name="connsiteY0" fmla="*/ 0 h 8732134"/>
              <a:gd name="connsiteX1" fmla="*/ 11962447 w 39370787"/>
              <a:gd name="connsiteY1" fmla="*/ 4197119 h 8732134"/>
              <a:gd name="connsiteX2" fmla="*/ 13458879 w 39370787"/>
              <a:gd name="connsiteY2" fmla="*/ 5045788 h 8732134"/>
              <a:gd name="connsiteX3" fmla="*/ 16453177 w 39370787"/>
              <a:gd name="connsiteY3" fmla="*/ 7124848 h 8732134"/>
              <a:gd name="connsiteX4" fmla="*/ 20853868 w 39370787"/>
              <a:gd name="connsiteY4" fmla="*/ 8541697 h 8732134"/>
              <a:gd name="connsiteX5" fmla="*/ 27832501 w 39370787"/>
              <a:gd name="connsiteY5" fmla="*/ 7120319 h 8732134"/>
              <a:gd name="connsiteX6" fmla="*/ 28835856 w 39370787"/>
              <a:gd name="connsiteY6" fmla="*/ 7818764 h 8732134"/>
              <a:gd name="connsiteX7" fmla="*/ 39370787 w 39370787"/>
              <a:gd name="connsiteY7" fmla="*/ 6397385 h 8732134"/>
              <a:gd name="connsiteX0" fmla="*/ 0 w 29667023"/>
              <a:gd name="connsiteY0" fmla="*/ 0 h 6355916"/>
              <a:gd name="connsiteX1" fmla="*/ 2258683 w 29667023"/>
              <a:gd name="connsiteY1" fmla="*/ 1820901 h 6355916"/>
              <a:gd name="connsiteX2" fmla="*/ 3755115 w 29667023"/>
              <a:gd name="connsiteY2" fmla="*/ 2669570 h 6355916"/>
              <a:gd name="connsiteX3" fmla="*/ 6749413 w 29667023"/>
              <a:gd name="connsiteY3" fmla="*/ 4748630 h 6355916"/>
              <a:gd name="connsiteX4" fmla="*/ 11150104 w 29667023"/>
              <a:gd name="connsiteY4" fmla="*/ 6165479 h 6355916"/>
              <a:gd name="connsiteX5" fmla="*/ 18128737 w 29667023"/>
              <a:gd name="connsiteY5" fmla="*/ 4744101 h 6355916"/>
              <a:gd name="connsiteX6" fmla="*/ 19132092 w 29667023"/>
              <a:gd name="connsiteY6" fmla="*/ 5442546 h 6355916"/>
              <a:gd name="connsiteX7" fmla="*/ 29667023 w 29667023"/>
              <a:gd name="connsiteY7" fmla="*/ 4021167 h 6355916"/>
              <a:gd name="connsiteX0" fmla="*/ 3 w 27408343"/>
              <a:gd name="connsiteY0" fmla="*/ 0 h 4535015"/>
              <a:gd name="connsiteX1" fmla="*/ 1496435 w 27408343"/>
              <a:gd name="connsiteY1" fmla="*/ 848669 h 4535015"/>
              <a:gd name="connsiteX2" fmla="*/ 4490733 w 27408343"/>
              <a:gd name="connsiteY2" fmla="*/ 2927729 h 4535015"/>
              <a:gd name="connsiteX3" fmla="*/ 8891424 w 27408343"/>
              <a:gd name="connsiteY3" fmla="*/ 4344578 h 4535015"/>
              <a:gd name="connsiteX4" fmla="*/ 15870057 w 27408343"/>
              <a:gd name="connsiteY4" fmla="*/ 2923200 h 4535015"/>
              <a:gd name="connsiteX5" fmla="*/ 16873412 w 27408343"/>
              <a:gd name="connsiteY5" fmla="*/ 3621645 h 4535015"/>
              <a:gd name="connsiteX6" fmla="*/ 27408343 w 27408343"/>
              <a:gd name="connsiteY6" fmla="*/ 2200266 h 4535015"/>
              <a:gd name="connsiteX0" fmla="*/ 3 w 17780934"/>
              <a:gd name="connsiteY0" fmla="*/ 0 h 7827976"/>
              <a:gd name="connsiteX1" fmla="*/ 1496435 w 17780934"/>
              <a:gd name="connsiteY1" fmla="*/ 848669 h 7827976"/>
              <a:gd name="connsiteX2" fmla="*/ 4490733 w 17780934"/>
              <a:gd name="connsiteY2" fmla="*/ 2927729 h 7827976"/>
              <a:gd name="connsiteX3" fmla="*/ 8891424 w 17780934"/>
              <a:gd name="connsiteY3" fmla="*/ 4344578 h 7827976"/>
              <a:gd name="connsiteX4" fmla="*/ 15870057 w 17780934"/>
              <a:gd name="connsiteY4" fmla="*/ 2923200 h 7827976"/>
              <a:gd name="connsiteX5" fmla="*/ 16873412 w 17780934"/>
              <a:gd name="connsiteY5" fmla="*/ 3621645 h 7827976"/>
              <a:gd name="connsiteX6" fmla="*/ 13908501 w 17780934"/>
              <a:gd name="connsiteY6" fmla="*/ 7574266 h 7827976"/>
              <a:gd name="connsiteX0" fmla="*/ 3 w 16274960"/>
              <a:gd name="connsiteY0" fmla="*/ 0 h 7827976"/>
              <a:gd name="connsiteX1" fmla="*/ 1496435 w 16274960"/>
              <a:gd name="connsiteY1" fmla="*/ 848669 h 7827976"/>
              <a:gd name="connsiteX2" fmla="*/ 4490733 w 16274960"/>
              <a:gd name="connsiteY2" fmla="*/ 2927729 h 7827976"/>
              <a:gd name="connsiteX3" fmla="*/ 8891424 w 16274960"/>
              <a:gd name="connsiteY3" fmla="*/ 4344578 h 7827976"/>
              <a:gd name="connsiteX4" fmla="*/ 15870057 w 16274960"/>
              <a:gd name="connsiteY4" fmla="*/ 2923200 h 7827976"/>
              <a:gd name="connsiteX5" fmla="*/ 9675479 w 16274960"/>
              <a:gd name="connsiteY5" fmla="*/ 5792080 h 7827976"/>
              <a:gd name="connsiteX6" fmla="*/ 13908501 w 16274960"/>
              <a:gd name="connsiteY6" fmla="*/ 7574266 h 7827976"/>
              <a:gd name="connsiteX0" fmla="*/ 3 w 16274960"/>
              <a:gd name="connsiteY0" fmla="*/ 0 h 6045790"/>
              <a:gd name="connsiteX1" fmla="*/ 1496435 w 16274960"/>
              <a:gd name="connsiteY1" fmla="*/ 848669 h 6045790"/>
              <a:gd name="connsiteX2" fmla="*/ 4490733 w 16274960"/>
              <a:gd name="connsiteY2" fmla="*/ 2927729 h 6045790"/>
              <a:gd name="connsiteX3" fmla="*/ 8891424 w 16274960"/>
              <a:gd name="connsiteY3" fmla="*/ 4344578 h 6045790"/>
              <a:gd name="connsiteX4" fmla="*/ 15870057 w 16274960"/>
              <a:gd name="connsiteY4" fmla="*/ 2923200 h 6045790"/>
              <a:gd name="connsiteX5" fmla="*/ 9675479 w 16274960"/>
              <a:gd name="connsiteY5" fmla="*/ 5792080 h 6045790"/>
              <a:gd name="connsiteX6" fmla="*/ 12699075 w 16274960"/>
              <a:gd name="connsiteY6" fmla="*/ 5792080 h 6045790"/>
              <a:gd name="connsiteX0" fmla="*/ 3 w 16274960"/>
              <a:gd name="connsiteY0" fmla="*/ 0 h 6045796"/>
              <a:gd name="connsiteX1" fmla="*/ 1496435 w 16274960"/>
              <a:gd name="connsiteY1" fmla="*/ 848669 h 6045796"/>
              <a:gd name="connsiteX2" fmla="*/ 4490733 w 16274960"/>
              <a:gd name="connsiteY2" fmla="*/ 2927729 h 6045796"/>
              <a:gd name="connsiteX3" fmla="*/ 8891424 w 16274960"/>
              <a:gd name="connsiteY3" fmla="*/ 4344578 h 6045796"/>
              <a:gd name="connsiteX4" fmla="*/ 15870057 w 16274960"/>
              <a:gd name="connsiteY4" fmla="*/ 2923200 h 6045796"/>
              <a:gd name="connsiteX5" fmla="*/ 9675479 w 16274960"/>
              <a:gd name="connsiteY5" fmla="*/ 5792080 h 6045796"/>
              <a:gd name="connsiteX6" fmla="*/ 12699075 w 16274960"/>
              <a:gd name="connsiteY6" fmla="*/ 5792086 h 6045796"/>
              <a:gd name="connsiteX0" fmla="*/ 3 w 12699075"/>
              <a:gd name="connsiteY0" fmla="*/ 0 h 6045796"/>
              <a:gd name="connsiteX1" fmla="*/ 1496435 w 12699075"/>
              <a:gd name="connsiteY1" fmla="*/ 848669 h 6045796"/>
              <a:gd name="connsiteX2" fmla="*/ 4490733 w 12699075"/>
              <a:gd name="connsiteY2" fmla="*/ 2927729 h 6045796"/>
              <a:gd name="connsiteX3" fmla="*/ 8891424 w 12699075"/>
              <a:gd name="connsiteY3" fmla="*/ 4344578 h 6045796"/>
              <a:gd name="connsiteX4" fmla="*/ 9675488 w 12699075"/>
              <a:gd name="connsiteY4" fmla="*/ 4455445 h 6045796"/>
              <a:gd name="connsiteX5" fmla="*/ 9675479 w 12699075"/>
              <a:gd name="connsiteY5" fmla="*/ 5792080 h 6045796"/>
              <a:gd name="connsiteX6" fmla="*/ 12699075 w 12699075"/>
              <a:gd name="connsiteY6" fmla="*/ 5792086 h 6045796"/>
              <a:gd name="connsiteX0" fmla="*/ 3 w 12699075"/>
              <a:gd name="connsiteY0" fmla="*/ 0 h 6045796"/>
              <a:gd name="connsiteX1" fmla="*/ 1496435 w 12699075"/>
              <a:gd name="connsiteY1" fmla="*/ 848669 h 6045796"/>
              <a:gd name="connsiteX2" fmla="*/ 4490733 w 12699075"/>
              <a:gd name="connsiteY2" fmla="*/ 2927729 h 6045796"/>
              <a:gd name="connsiteX3" fmla="*/ 6651900 w 12699075"/>
              <a:gd name="connsiteY3" fmla="*/ 4009900 h 6045796"/>
              <a:gd name="connsiteX4" fmla="*/ 9675488 w 12699075"/>
              <a:gd name="connsiteY4" fmla="*/ 4455445 h 6045796"/>
              <a:gd name="connsiteX5" fmla="*/ 9675479 w 12699075"/>
              <a:gd name="connsiteY5" fmla="*/ 5792080 h 6045796"/>
              <a:gd name="connsiteX6" fmla="*/ 12699075 w 12699075"/>
              <a:gd name="connsiteY6" fmla="*/ 5792086 h 6045796"/>
              <a:gd name="connsiteX0" fmla="*/ 1 w 11202641"/>
              <a:gd name="connsiteY0" fmla="*/ 0 h 5197127"/>
              <a:gd name="connsiteX1" fmla="*/ 2994299 w 11202641"/>
              <a:gd name="connsiteY1" fmla="*/ 2079060 h 5197127"/>
              <a:gd name="connsiteX2" fmla="*/ 5155466 w 11202641"/>
              <a:gd name="connsiteY2" fmla="*/ 3161231 h 5197127"/>
              <a:gd name="connsiteX3" fmla="*/ 8179054 w 11202641"/>
              <a:gd name="connsiteY3" fmla="*/ 3606776 h 5197127"/>
              <a:gd name="connsiteX4" fmla="*/ 8179045 w 11202641"/>
              <a:gd name="connsiteY4" fmla="*/ 4943411 h 5197127"/>
              <a:gd name="connsiteX5" fmla="*/ 11202641 w 11202641"/>
              <a:gd name="connsiteY5" fmla="*/ 4943417 h 5197127"/>
              <a:gd name="connsiteX0" fmla="*/ 0 w 13303792"/>
              <a:gd name="connsiteY0" fmla="*/ 464392 h 3836924"/>
              <a:gd name="connsiteX1" fmla="*/ 5095450 w 13303792"/>
              <a:gd name="connsiteY1" fmla="*/ 718857 h 3836924"/>
              <a:gd name="connsiteX2" fmla="*/ 7256617 w 13303792"/>
              <a:gd name="connsiteY2" fmla="*/ 1801028 h 3836924"/>
              <a:gd name="connsiteX3" fmla="*/ 10280205 w 13303792"/>
              <a:gd name="connsiteY3" fmla="*/ 2246573 h 3836924"/>
              <a:gd name="connsiteX4" fmla="*/ 10280196 w 13303792"/>
              <a:gd name="connsiteY4" fmla="*/ 3583208 h 3836924"/>
              <a:gd name="connsiteX5" fmla="*/ 13303792 w 13303792"/>
              <a:gd name="connsiteY5" fmla="*/ 3583214 h 3836924"/>
              <a:gd name="connsiteX0" fmla="*/ 0 w 13303792"/>
              <a:gd name="connsiteY0" fmla="*/ 0 h 3372532"/>
              <a:gd name="connsiteX1" fmla="*/ 1814161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814161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5442465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2094357 w 13303792"/>
              <a:gd name="connsiteY5" fmla="*/ 2673271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2094357 w 13303792"/>
              <a:gd name="connsiteY5" fmla="*/ 2673271 h 3372532"/>
              <a:gd name="connsiteX6" fmla="*/ 13303792 w 13303792"/>
              <a:gd name="connsiteY6" fmla="*/ 3118822 h 3372532"/>
              <a:gd name="connsiteX0" fmla="*/ 0 w 13303792"/>
              <a:gd name="connsiteY0" fmla="*/ 0 h 3298301"/>
              <a:gd name="connsiteX1" fmla="*/ 1209443 w 13303792"/>
              <a:gd name="connsiteY1" fmla="*/ 891090 h 3298301"/>
              <a:gd name="connsiteX2" fmla="*/ 5442465 w 13303792"/>
              <a:gd name="connsiteY2" fmla="*/ 445545 h 3298301"/>
              <a:gd name="connsiteX3" fmla="*/ 7256617 w 13303792"/>
              <a:gd name="connsiteY3" fmla="*/ 1336636 h 3298301"/>
              <a:gd name="connsiteX4" fmla="*/ 10280205 w 13303792"/>
              <a:gd name="connsiteY4" fmla="*/ 1782181 h 3298301"/>
              <a:gd name="connsiteX5" fmla="*/ 12094357 w 13303792"/>
              <a:gd name="connsiteY5" fmla="*/ 2673271 h 3298301"/>
              <a:gd name="connsiteX6" fmla="*/ 13303792 w 13303792"/>
              <a:gd name="connsiteY6" fmla="*/ 3118822 h 3298301"/>
              <a:gd name="connsiteX0" fmla="*/ 0 w 13303792"/>
              <a:gd name="connsiteY0" fmla="*/ 0 h 3564361"/>
              <a:gd name="connsiteX1" fmla="*/ 1209443 w 13303792"/>
              <a:gd name="connsiteY1" fmla="*/ 891090 h 3564361"/>
              <a:gd name="connsiteX2" fmla="*/ 5442465 w 13303792"/>
              <a:gd name="connsiteY2" fmla="*/ 445545 h 3564361"/>
              <a:gd name="connsiteX3" fmla="*/ 7256617 w 13303792"/>
              <a:gd name="connsiteY3" fmla="*/ 1336636 h 3564361"/>
              <a:gd name="connsiteX4" fmla="*/ 10280205 w 13303792"/>
              <a:gd name="connsiteY4" fmla="*/ 1782181 h 3564361"/>
              <a:gd name="connsiteX5" fmla="*/ 12094357 w 13303792"/>
              <a:gd name="connsiteY5" fmla="*/ 2673271 h 3564361"/>
              <a:gd name="connsiteX6" fmla="*/ 13303792 w 13303792"/>
              <a:gd name="connsiteY6" fmla="*/ 3564361 h 3564361"/>
              <a:gd name="connsiteX0" fmla="*/ 0 w 13303792"/>
              <a:gd name="connsiteY0" fmla="*/ 0 h 3564361"/>
              <a:gd name="connsiteX1" fmla="*/ 1209443 w 13303792"/>
              <a:gd name="connsiteY1" fmla="*/ 891090 h 3564361"/>
              <a:gd name="connsiteX2" fmla="*/ 5442465 w 13303792"/>
              <a:gd name="connsiteY2" fmla="*/ 445545 h 3564361"/>
              <a:gd name="connsiteX3" fmla="*/ 7256617 w 13303792"/>
              <a:gd name="connsiteY3" fmla="*/ 1336636 h 3564361"/>
              <a:gd name="connsiteX4" fmla="*/ 10280205 w 13303792"/>
              <a:gd name="connsiteY4" fmla="*/ 1782181 h 3564361"/>
              <a:gd name="connsiteX5" fmla="*/ 12094357 w 13303792"/>
              <a:gd name="connsiteY5" fmla="*/ 2673271 h 3564361"/>
              <a:gd name="connsiteX6" fmla="*/ 13303792 w 13303792"/>
              <a:gd name="connsiteY6" fmla="*/ 3564361 h 356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3792" h="3564361">
                <a:moveTo>
                  <a:pt x="0" y="0"/>
                </a:moveTo>
                <a:cubicBezTo>
                  <a:pt x="807435" y="661134"/>
                  <a:pt x="243170" y="189026"/>
                  <a:pt x="1209443" y="891090"/>
                </a:cubicBezTo>
                <a:cubicBezTo>
                  <a:pt x="2268874" y="1310098"/>
                  <a:pt x="4997619" y="1318"/>
                  <a:pt x="5442465" y="445545"/>
                </a:cubicBezTo>
                <a:cubicBezTo>
                  <a:pt x="6450327" y="519803"/>
                  <a:pt x="6433246" y="1213291"/>
                  <a:pt x="7256617" y="1336636"/>
                </a:cubicBezTo>
                <a:cubicBezTo>
                  <a:pt x="8817623" y="2104794"/>
                  <a:pt x="8634836" y="2028404"/>
                  <a:pt x="10280205" y="1782181"/>
                </a:cubicBezTo>
                <a:cubicBezTo>
                  <a:pt x="10685112" y="1960298"/>
                  <a:pt x="11516785" y="2427053"/>
                  <a:pt x="12094357" y="2673271"/>
                </a:cubicBezTo>
                <a:cubicBezTo>
                  <a:pt x="12905890" y="3298301"/>
                  <a:pt x="12819677" y="3016921"/>
                  <a:pt x="13303792" y="3564361"/>
                </a:cubicBezTo>
              </a:path>
            </a:pathLst>
          </a:custGeom>
          <a:ln w="50800" cap="sq">
            <a:solidFill>
              <a:srgbClr val="008000"/>
            </a:solidFill>
            <a:prstDash val="dash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3851920" y="4437112"/>
            <a:ext cx="792088" cy="1152128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2073578 w 9168475"/>
              <a:gd name="connsiteY0" fmla="*/ 8873888 h 8873888"/>
              <a:gd name="connsiteX1" fmla="*/ 1710407 w 9168475"/>
              <a:gd name="connsiteY1" fmla="*/ 7343543 h 8873888"/>
              <a:gd name="connsiteX2" fmla="*/ 331697 w 9168475"/>
              <a:gd name="connsiteY2" fmla="*/ 6382906 h 8873888"/>
              <a:gd name="connsiteX3" fmla="*/ 7761112 w 9168475"/>
              <a:gd name="connsiteY3" fmla="*/ 48417 h 8873888"/>
              <a:gd name="connsiteX0" fmla="*/ 7999500 w 15094397"/>
              <a:gd name="connsiteY0" fmla="*/ 8873888 h 15710896"/>
              <a:gd name="connsiteX1" fmla="*/ 60527 w 15094397"/>
              <a:gd name="connsiteY1" fmla="*/ 15455837 h 15710896"/>
              <a:gd name="connsiteX2" fmla="*/ 7636329 w 15094397"/>
              <a:gd name="connsiteY2" fmla="*/ 7343543 h 15710896"/>
              <a:gd name="connsiteX3" fmla="*/ 6257619 w 15094397"/>
              <a:gd name="connsiteY3" fmla="*/ 6382906 h 15710896"/>
              <a:gd name="connsiteX4" fmla="*/ 13687034 w 15094397"/>
              <a:gd name="connsiteY4" fmla="*/ 48417 h 15710896"/>
              <a:gd name="connsiteX0" fmla="*/ 60527 w 15094397"/>
              <a:gd name="connsiteY0" fmla="*/ 15455837 h 15455837"/>
              <a:gd name="connsiteX1" fmla="*/ 7636329 w 15094397"/>
              <a:gd name="connsiteY1" fmla="*/ 7343543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60527 w 15094397"/>
              <a:gd name="connsiteY0" fmla="*/ 15455837 h 15455837"/>
              <a:gd name="connsiteX1" fmla="*/ 9290281 w 15094397"/>
              <a:gd name="connsiteY1" fmla="*/ 9517115 h 15455837"/>
              <a:gd name="connsiteX2" fmla="*/ 6257619 w 15094397"/>
              <a:gd name="connsiteY2" fmla="*/ 6382906 h 15455837"/>
              <a:gd name="connsiteX3" fmla="*/ 13687034 w 15094397"/>
              <a:gd name="connsiteY3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8192089 w 15033870"/>
              <a:gd name="connsiteY1" fmla="*/ 9845186 h 15455837"/>
              <a:gd name="connsiteX2" fmla="*/ 9229754 w 15033870"/>
              <a:gd name="connsiteY2" fmla="*/ 9517115 h 15455837"/>
              <a:gd name="connsiteX3" fmla="*/ 6197092 w 15033870"/>
              <a:gd name="connsiteY3" fmla="*/ 6382906 h 15455837"/>
              <a:gd name="connsiteX4" fmla="*/ 13626507 w 15033870"/>
              <a:gd name="connsiteY4" fmla="*/ 48417 h 15455837"/>
              <a:gd name="connsiteX0" fmla="*/ 0 w 15033870"/>
              <a:gd name="connsiteY0" fmla="*/ 15455837 h 15455837"/>
              <a:gd name="connsiteX1" fmla="*/ 0 w 15033870"/>
              <a:gd name="connsiteY1" fmla="*/ 15455837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926518 w 15033870"/>
              <a:gd name="connsiteY1" fmla="*/ 14937200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2934887 w 15033870"/>
              <a:gd name="connsiteY1" fmla="*/ 13169139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6197092 w 15033870"/>
              <a:gd name="connsiteY4" fmla="*/ 638290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5033870"/>
              <a:gd name="connsiteY0" fmla="*/ 15455837 h 15455837"/>
              <a:gd name="connsiteX1" fmla="*/ 3259771 w 15033870"/>
              <a:gd name="connsiteY1" fmla="*/ 12839101 h 15455837"/>
              <a:gd name="connsiteX2" fmla="*/ 8192089 w 15033870"/>
              <a:gd name="connsiteY2" fmla="*/ 9845186 h 15455837"/>
              <a:gd name="connsiteX3" fmla="*/ 9229754 w 15033870"/>
              <a:gd name="connsiteY3" fmla="*/ 9517115 h 15455837"/>
              <a:gd name="connsiteX4" fmla="*/ 10066156 w 15033870"/>
              <a:gd name="connsiteY4" fmla="*/ 6783666 h 15455837"/>
              <a:gd name="connsiteX5" fmla="*/ 13626507 w 15033870"/>
              <a:gd name="connsiteY5" fmla="*/ 48417 h 15455837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626508"/>
              <a:gd name="connsiteY0" fmla="*/ 15407420 h 15407420"/>
              <a:gd name="connsiteX1" fmla="*/ 3259771 w 13626508"/>
              <a:gd name="connsiteY1" fmla="*/ 12790684 h 15407420"/>
              <a:gd name="connsiteX2" fmla="*/ 8192089 w 13626508"/>
              <a:gd name="connsiteY2" fmla="*/ 9796769 h 15407420"/>
              <a:gd name="connsiteX3" fmla="*/ 9229754 w 13626508"/>
              <a:gd name="connsiteY3" fmla="*/ 9468698 h 15407420"/>
              <a:gd name="connsiteX4" fmla="*/ 10066156 w 13626508"/>
              <a:gd name="connsiteY4" fmla="*/ 6735249 h 15407420"/>
              <a:gd name="connsiteX5" fmla="*/ 11913479 w 13626508"/>
              <a:gd name="connsiteY5" fmla="*/ 5789165 h 15407420"/>
              <a:gd name="connsiteX6" fmla="*/ 13626507 w 13626508"/>
              <a:gd name="connsiteY6" fmla="*/ 0 h 15407420"/>
              <a:gd name="connsiteX0" fmla="*/ 0 w 13912011"/>
              <a:gd name="connsiteY0" fmla="*/ 15407420 h 15407420"/>
              <a:gd name="connsiteX1" fmla="*/ 3259771 w 13912011"/>
              <a:gd name="connsiteY1" fmla="*/ 12790684 h 15407420"/>
              <a:gd name="connsiteX2" fmla="*/ 8192089 w 13912011"/>
              <a:gd name="connsiteY2" fmla="*/ 9796769 h 15407420"/>
              <a:gd name="connsiteX3" fmla="*/ 9229754 w 13912011"/>
              <a:gd name="connsiteY3" fmla="*/ 9468698 h 15407420"/>
              <a:gd name="connsiteX4" fmla="*/ 10066156 w 13912011"/>
              <a:gd name="connsiteY4" fmla="*/ 6735249 h 15407420"/>
              <a:gd name="connsiteX5" fmla="*/ 11913479 w 13912011"/>
              <a:gd name="connsiteY5" fmla="*/ 5789165 h 15407420"/>
              <a:gd name="connsiteX6" fmla="*/ 13626508 w 13912011"/>
              <a:gd name="connsiteY6" fmla="*/ 1545820 h 15407420"/>
              <a:gd name="connsiteX7" fmla="*/ 13626507 w 13912011"/>
              <a:gd name="connsiteY7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13828329"/>
              <a:gd name="connsiteY0" fmla="*/ 15407420 h 15407420"/>
              <a:gd name="connsiteX1" fmla="*/ 3259771 w 13828329"/>
              <a:gd name="connsiteY1" fmla="*/ 12790684 h 15407420"/>
              <a:gd name="connsiteX2" fmla="*/ 8192089 w 13828329"/>
              <a:gd name="connsiteY2" fmla="*/ 9796769 h 15407420"/>
              <a:gd name="connsiteX3" fmla="*/ 9229754 w 13828329"/>
              <a:gd name="connsiteY3" fmla="*/ 9468698 h 15407420"/>
              <a:gd name="connsiteX4" fmla="*/ 10066156 w 13828329"/>
              <a:gd name="connsiteY4" fmla="*/ 6735249 h 15407420"/>
              <a:gd name="connsiteX5" fmla="*/ 11913479 w 13828329"/>
              <a:gd name="connsiteY5" fmla="*/ 5789165 h 15407420"/>
              <a:gd name="connsiteX6" fmla="*/ 12415571 w 13828329"/>
              <a:gd name="connsiteY6" fmla="*/ 3196010 h 15407420"/>
              <a:gd name="connsiteX7" fmla="*/ 13626508 w 13828329"/>
              <a:gd name="connsiteY7" fmla="*/ 1545820 h 15407420"/>
              <a:gd name="connsiteX8" fmla="*/ 13626507 w 13828329"/>
              <a:gd name="connsiteY8" fmla="*/ 0 h 15407420"/>
              <a:gd name="connsiteX0" fmla="*/ 0 w 40543430"/>
              <a:gd name="connsiteY0" fmla="*/ 16186431 h 18177697"/>
              <a:gd name="connsiteX1" fmla="*/ 3259771 w 40543430"/>
              <a:gd name="connsiteY1" fmla="*/ 13569695 h 18177697"/>
              <a:gd name="connsiteX2" fmla="*/ 8192089 w 40543430"/>
              <a:gd name="connsiteY2" fmla="*/ 10575780 h 18177697"/>
              <a:gd name="connsiteX3" fmla="*/ 9229754 w 40543430"/>
              <a:gd name="connsiteY3" fmla="*/ 10247709 h 18177697"/>
              <a:gd name="connsiteX4" fmla="*/ 10066156 w 40543430"/>
              <a:gd name="connsiteY4" fmla="*/ 7514260 h 18177697"/>
              <a:gd name="connsiteX5" fmla="*/ 11913479 w 40543430"/>
              <a:gd name="connsiteY5" fmla="*/ 6568176 h 18177697"/>
              <a:gd name="connsiteX6" fmla="*/ 12415571 w 40543430"/>
              <a:gd name="connsiteY6" fmla="*/ 3975021 h 18177697"/>
              <a:gd name="connsiteX7" fmla="*/ 13626508 w 40543430"/>
              <a:gd name="connsiteY7" fmla="*/ 2324831 h 18177697"/>
              <a:gd name="connsiteX8" fmla="*/ 40543430 w 40543430"/>
              <a:gd name="connsiteY8" fmla="*/ 17923987 h 18177697"/>
              <a:gd name="connsiteX0" fmla="*/ 0 w 40543430"/>
              <a:gd name="connsiteY0" fmla="*/ 12858357 h 18342122"/>
              <a:gd name="connsiteX1" fmla="*/ 3259771 w 40543430"/>
              <a:gd name="connsiteY1" fmla="*/ 10241621 h 18342122"/>
              <a:gd name="connsiteX2" fmla="*/ 8192089 w 40543430"/>
              <a:gd name="connsiteY2" fmla="*/ 7247706 h 18342122"/>
              <a:gd name="connsiteX3" fmla="*/ 9229754 w 40543430"/>
              <a:gd name="connsiteY3" fmla="*/ 6919635 h 18342122"/>
              <a:gd name="connsiteX4" fmla="*/ 10066156 w 40543430"/>
              <a:gd name="connsiteY4" fmla="*/ 4186186 h 18342122"/>
              <a:gd name="connsiteX5" fmla="*/ 11913479 w 40543430"/>
              <a:gd name="connsiteY5" fmla="*/ 3240102 h 18342122"/>
              <a:gd name="connsiteX6" fmla="*/ 12415571 w 40543430"/>
              <a:gd name="connsiteY6" fmla="*/ 646947 h 18342122"/>
              <a:gd name="connsiteX7" fmla="*/ 30008499 w 40543430"/>
              <a:gd name="connsiteY7" fmla="*/ 16017292 h 18342122"/>
              <a:gd name="connsiteX8" fmla="*/ 40543430 w 40543430"/>
              <a:gd name="connsiteY8" fmla="*/ 14595913 h 18342122"/>
              <a:gd name="connsiteX0" fmla="*/ 0 w 40543430"/>
              <a:gd name="connsiteY0" fmla="*/ 12858357 h 16017291"/>
              <a:gd name="connsiteX1" fmla="*/ 3259771 w 40543430"/>
              <a:gd name="connsiteY1" fmla="*/ 10241621 h 16017291"/>
              <a:gd name="connsiteX2" fmla="*/ 8192089 w 40543430"/>
              <a:gd name="connsiteY2" fmla="*/ 7247706 h 16017291"/>
              <a:gd name="connsiteX3" fmla="*/ 9229754 w 40543430"/>
              <a:gd name="connsiteY3" fmla="*/ 6919635 h 16017291"/>
              <a:gd name="connsiteX4" fmla="*/ 10066156 w 40543430"/>
              <a:gd name="connsiteY4" fmla="*/ 4186186 h 16017291"/>
              <a:gd name="connsiteX5" fmla="*/ 11913479 w 40543430"/>
              <a:gd name="connsiteY5" fmla="*/ 3240102 h 16017291"/>
              <a:gd name="connsiteX6" fmla="*/ 12415571 w 40543430"/>
              <a:gd name="connsiteY6" fmla="*/ 646947 h 16017291"/>
              <a:gd name="connsiteX7" fmla="*/ 30008499 w 40543430"/>
              <a:gd name="connsiteY7" fmla="*/ 16017292 h 16017291"/>
              <a:gd name="connsiteX8" fmla="*/ 40543430 w 40543430"/>
              <a:gd name="connsiteY8" fmla="*/ 14595913 h 16017291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30008499 w 40543430"/>
              <a:gd name="connsiteY7" fmla="*/ 13355277 h 14697560"/>
              <a:gd name="connsiteX8" fmla="*/ 40543430 w 40543430"/>
              <a:gd name="connsiteY8" fmla="*/ 11933898 h 14697560"/>
              <a:gd name="connsiteX0" fmla="*/ 0 w 40543430"/>
              <a:gd name="connsiteY0" fmla="*/ 10196342 h 16164676"/>
              <a:gd name="connsiteX1" fmla="*/ 3259771 w 40543430"/>
              <a:gd name="connsiteY1" fmla="*/ 7579606 h 16164676"/>
              <a:gd name="connsiteX2" fmla="*/ 8192089 w 40543430"/>
              <a:gd name="connsiteY2" fmla="*/ 4585691 h 16164676"/>
              <a:gd name="connsiteX3" fmla="*/ 9229754 w 40543430"/>
              <a:gd name="connsiteY3" fmla="*/ 4257620 h 16164676"/>
              <a:gd name="connsiteX4" fmla="*/ 10066156 w 40543430"/>
              <a:gd name="connsiteY4" fmla="*/ 1524171 h 16164676"/>
              <a:gd name="connsiteX5" fmla="*/ 11913479 w 40543430"/>
              <a:gd name="connsiteY5" fmla="*/ 578087 h 16164676"/>
              <a:gd name="connsiteX6" fmla="*/ 22026511 w 40543430"/>
              <a:gd name="connsiteY6" fmla="*/ 14078210 h 16164676"/>
              <a:gd name="connsiteX7" fmla="*/ 29005144 w 40543430"/>
              <a:gd name="connsiteY7" fmla="*/ 12656832 h 16164676"/>
              <a:gd name="connsiteX8" fmla="*/ 30008499 w 40543430"/>
              <a:gd name="connsiteY8" fmla="*/ 13355277 h 16164676"/>
              <a:gd name="connsiteX9" fmla="*/ 40543430 w 40543430"/>
              <a:gd name="connsiteY9" fmla="*/ 11933898 h 16164676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10196342 h 14697560"/>
              <a:gd name="connsiteX1" fmla="*/ 3259771 w 40543430"/>
              <a:gd name="connsiteY1" fmla="*/ 7579606 h 14697560"/>
              <a:gd name="connsiteX2" fmla="*/ 8192089 w 40543430"/>
              <a:gd name="connsiteY2" fmla="*/ 4585691 h 14697560"/>
              <a:gd name="connsiteX3" fmla="*/ 9229754 w 40543430"/>
              <a:gd name="connsiteY3" fmla="*/ 4257620 h 14697560"/>
              <a:gd name="connsiteX4" fmla="*/ 10066156 w 40543430"/>
              <a:gd name="connsiteY4" fmla="*/ 1524171 h 14697560"/>
              <a:gd name="connsiteX5" fmla="*/ 11913479 w 40543430"/>
              <a:gd name="connsiteY5" fmla="*/ 578087 h 14697560"/>
              <a:gd name="connsiteX6" fmla="*/ 22026511 w 40543430"/>
              <a:gd name="connsiteY6" fmla="*/ 14078210 h 14697560"/>
              <a:gd name="connsiteX7" fmla="*/ 29005144 w 40543430"/>
              <a:gd name="connsiteY7" fmla="*/ 12656832 h 14697560"/>
              <a:gd name="connsiteX8" fmla="*/ 30008499 w 40543430"/>
              <a:gd name="connsiteY8" fmla="*/ 13355277 h 14697560"/>
              <a:gd name="connsiteX9" fmla="*/ 40543430 w 40543430"/>
              <a:gd name="connsiteY9" fmla="*/ 11933898 h 14697560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9234350 h 13735568"/>
              <a:gd name="connsiteX1" fmla="*/ 3259771 w 40543430"/>
              <a:gd name="connsiteY1" fmla="*/ 6617614 h 13735568"/>
              <a:gd name="connsiteX2" fmla="*/ 8192089 w 40543430"/>
              <a:gd name="connsiteY2" fmla="*/ 3623699 h 13735568"/>
              <a:gd name="connsiteX3" fmla="*/ 9229754 w 40543430"/>
              <a:gd name="connsiteY3" fmla="*/ 3295628 h 13735568"/>
              <a:gd name="connsiteX4" fmla="*/ 10066156 w 40543430"/>
              <a:gd name="connsiteY4" fmla="*/ 562179 h 13735568"/>
              <a:gd name="connsiteX5" fmla="*/ 17625820 w 40543430"/>
              <a:gd name="connsiteY5" fmla="*/ 11699369 h 13735568"/>
              <a:gd name="connsiteX6" fmla="*/ 22026511 w 40543430"/>
              <a:gd name="connsiteY6" fmla="*/ 13116218 h 13735568"/>
              <a:gd name="connsiteX7" fmla="*/ 29005144 w 40543430"/>
              <a:gd name="connsiteY7" fmla="*/ 11694840 h 13735568"/>
              <a:gd name="connsiteX8" fmla="*/ 30008499 w 40543430"/>
              <a:gd name="connsiteY8" fmla="*/ 12393285 h 13735568"/>
              <a:gd name="connsiteX9" fmla="*/ 40543430 w 40543430"/>
              <a:gd name="connsiteY9" fmla="*/ 10971906 h 13735568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4631522 w 40543430"/>
              <a:gd name="connsiteY5" fmla="*/ 9058131 h 13173390"/>
              <a:gd name="connsiteX6" fmla="*/ 17625820 w 40543430"/>
              <a:gd name="connsiteY6" fmla="*/ 11137191 h 13173390"/>
              <a:gd name="connsiteX7" fmla="*/ 22026511 w 40543430"/>
              <a:gd name="connsiteY7" fmla="*/ 12554040 h 13173390"/>
              <a:gd name="connsiteX8" fmla="*/ 29005144 w 40543430"/>
              <a:gd name="connsiteY8" fmla="*/ 11132662 h 13173390"/>
              <a:gd name="connsiteX9" fmla="*/ 30008499 w 40543430"/>
              <a:gd name="connsiteY9" fmla="*/ 11831107 h 13173390"/>
              <a:gd name="connsiteX10" fmla="*/ 40543430 w 40543430"/>
              <a:gd name="connsiteY10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3135090 w 40543430"/>
              <a:gd name="connsiteY5" fmla="*/ 8209462 h 13173390"/>
              <a:gd name="connsiteX6" fmla="*/ 14631522 w 40543430"/>
              <a:gd name="connsiteY6" fmla="*/ 9058131 h 13173390"/>
              <a:gd name="connsiteX7" fmla="*/ 17625820 w 40543430"/>
              <a:gd name="connsiteY7" fmla="*/ 11137191 h 13173390"/>
              <a:gd name="connsiteX8" fmla="*/ 22026511 w 40543430"/>
              <a:gd name="connsiteY8" fmla="*/ 12554040 h 13173390"/>
              <a:gd name="connsiteX9" fmla="*/ 29005144 w 40543430"/>
              <a:gd name="connsiteY9" fmla="*/ 11132662 h 13173390"/>
              <a:gd name="connsiteX10" fmla="*/ 30008499 w 40543430"/>
              <a:gd name="connsiteY10" fmla="*/ 11831107 h 13173390"/>
              <a:gd name="connsiteX11" fmla="*/ 40543430 w 40543430"/>
              <a:gd name="connsiteY11" fmla="*/ 10409728 h 13173390"/>
              <a:gd name="connsiteX0" fmla="*/ 0 w 40543430"/>
              <a:gd name="connsiteY0" fmla="*/ 8672172 h 13173390"/>
              <a:gd name="connsiteX1" fmla="*/ 3259771 w 40543430"/>
              <a:gd name="connsiteY1" fmla="*/ 6055436 h 13173390"/>
              <a:gd name="connsiteX2" fmla="*/ 8192089 w 40543430"/>
              <a:gd name="connsiteY2" fmla="*/ 3061521 h 13173390"/>
              <a:gd name="connsiteX3" fmla="*/ 9229754 w 40543430"/>
              <a:gd name="connsiteY3" fmla="*/ 2733450 h 13173390"/>
              <a:gd name="connsiteX4" fmla="*/ 10066156 w 40543430"/>
              <a:gd name="connsiteY4" fmla="*/ 1 h 13173390"/>
              <a:gd name="connsiteX5" fmla="*/ 13135090 w 40543430"/>
              <a:gd name="connsiteY5" fmla="*/ 8209462 h 13173390"/>
              <a:gd name="connsiteX6" fmla="*/ 14631522 w 40543430"/>
              <a:gd name="connsiteY6" fmla="*/ 9058131 h 13173390"/>
              <a:gd name="connsiteX7" fmla="*/ 17625820 w 40543430"/>
              <a:gd name="connsiteY7" fmla="*/ 11137191 h 13173390"/>
              <a:gd name="connsiteX8" fmla="*/ 22026511 w 40543430"/>
              <a:gd name="connsiteY8" fmla="*/ 12554040 h 13173390"/>
              <a:gd name="connsiteX9" fmla="*/ 29005144 w 40543430"/>
              <a:gd name="connsiteY9" fmla="*/ 11132662 h 13173390"/>
              <a:gd name="connsiteX10" fmla="*/ 30008499 w 40543430"/>
              <a:gd name="connsiteY10" fmla="*/ 11831107 h 13173390"/>
              <a:gd name="connsiteX11" fmla="*/ 40543430 w 40543430"/>
              <a:gd name="connsiteY11" fmla="*/ 10409728 h 13173390"/>
              <a:gd name="connsiteX0" fmla="*/ 0 w 40543430"/>
              <a:gd name="connsiteY0" fmla="*/ 6390560 h 10891778"/>
              <a:gd name="connsiteX1" fmla="*/ 3259771 w 40543430"/>
              <a:gd name="connsiteY1" fmla="*/ 3773824 h 10891778"/>
              <a:gd name="connsiteX2" fmla="*/ 8192089 w 40543430"/>
              <a:gd name="connsiteY2" fmla="*/ 779909 h 10891778"/>
              <a:gd name="connsiteX3" fmla="*/ 9229754 w 40543430"/>
              <a:gd name="connsiteY3" fmla="*/ 451838 h 10891778"/>
              <a:gd name="connsiteX4" fmla="*/ 10223675 w 40543430"/>
              <a:gd name="connsiteY4" fmla="*/ 3249432 h 10891778"/>
              <a:gd name="connsiteX5" fmla="*/ 13135090 w 40543430"/>
              <a:gd name="connsiteY5" fmla="*/ 5927850 h 10891778"/>
              <a:gd name="connsiteX6" fmla="*/ 14631522 w 40543430"/>
              <a:gd name="connsiteY6" fmla="*/ 6776519 h 10891778"/>
              <a:gd name="connsiteX7" fmla="*/ 17625820 w 40543430"/>
              <a:gd name="connsiteY7" fmla="*/ 8855579 h 10891778"/>
              <a:gd name="connsiteX8" fmla="*/ 22026511 w 40543430"/>
              <a:gd name="connsiteY8" fmla="*/ 10272428 h 10891778"/>
              <a:gd name="connsiteX9" fmla="*/ 29005144 w 40543430"/>
              <a:gd name="connsiteY9" fmla="*/ 8851050 h 10891778"/>
              <a:gd name="connsiteX10" fmla="*/ 30008499 w 40543430"/>
              <a:gd name="connsiteY10" fmla="*/ 9549495 h 10891778"/>
              <a:gd name="connsiteX11" fmla="*/ 40543430 w 40543430"/>
              <a:gd name="connsiteY11" fmla="*/ 8128116 h 10891778"/>
              <a:gd name="connsiteX0" fmla="*/ 0 w 40543430"/>
              <a:gd name="connsiteY0" fmla="*/ 5751763 h 10252981"/>
              <a:gd name="connsiteX1" fmla="*/ 3259771 w 40543430"/>
              <a:gd name="connsiteY1" fmla="*/ 3135027 h 10252981"/>
              <a:gd name="connsiteX2" fmla="*/ 8192089 w 40543430"/>
              <a:gd name="connsiteY2" fmla="*/ 141112 h 10252981"/>
              <a:gd name="connsiteX3" fmla="*/ 8284639 w 40543430"/>
              <a:gd name="connsiteY3" fmla="*/ 2343332 h 10252981"/>
              <a:gd name="connsiteX4" fmla="*/ 10223675 w 40543430"/>
              <a:gd name="connsiteY4" fmla="*/ 2610635 h 10252981"/>
              <a:gd name="connsiteX5" fmla="*/ 13135090 w 40543430"/>
              <a:gd name="connsiteY5" fmla="*/ 5289053 h 10252981"/>
              <a:gd name="connsiteX6" fmla="*/ 14631522 w 40543430"/>
              <a:gd name="connsiteY6" fmla="*/ 6137722 h 10252981"/>
              <a:gd name="connsiteX7" fmla="*/ 17625820 w 40543430"/>
              <a:gd name="connsiteY7" fmla="*/ 8216782 h 10252981"/>
              <a:gd name="connsiteX8" fmla="*/ 22026511 w 40543430"/>
              <a:gd name="connsiteY8" fmla="*/ 9633631 h 10252981"/>
              <a:gd name="connsiteX9" fmla="*/ 29005144 w 40543430"/>
              <a:gd name="connsiteY9" fmla="*/ 8212253 h 10252981"/>
              <a:gd name="connsiteX10" fmla="*/ 30008499 w 40543430"/>
              <a:gd name="connsiteY10" fmla="*/ 8910698 h 10252981"/>
              <a:gd name="connsiteX11" fmla="*/ 40543430 w 40543430"/>
              <a:gd name="connsiteY11" fmla="*/ 7489319 h 10252981"/>
              <a:gd name="connsiteX0" fmla="*/ 0 w 40543430"/>
              <a:gd name="connsiteY0" fmla="*/ 5248836 h 9750054"/>
              <a:gd name="connsiteX1" fmla="*/ 3259771 w 40543430"/>
              <a:gd name="connsiteY1" fmla="*/ 2632100 h 9750054"/>
              <a:gd name="connsiteX2" fmla="*/ 4332870 w 40543430"/>
              <a:gd name="connsiteY2" fmla="*/ 141111 h 9750054"/>
              <a:gd name="connsiteX3" fmla="*/ 8284639 w 40543430"/>
              <a:gd name="connsiteY3" fmla="*/ 1840405 h 9750054"/>
              <a:gd name="connsiteX4" fmla="*/ 10223675 w 40543430"/>
              <a:gd name="connsiteY4" fmla="*/ 2107708 h 9750054"/>
              <a:gd name="connsiteX5" fmla="*/ 13135090 w 40543430"/>
              <a:gd name="connsiteY5" fmla="*/ 4786126 h 9750054"/>
              <a:gd name="connsiteX6" fmla="*/ 14631522 w 40543430"/>
              <a:gd name="connsiteY6" fmla="*/ 5634795 h 9750054"/>
              <a:gd name="connsiteX7" fmla="*/ 17625820 w 40543430"/>
              <a:gd name="connsiteY7" fmla="*/ 7713855 h 9750054"/>
              <a:gd name="connsiteX8" fmla="*/ 22026511 w 40543430"/>
              <a:gd name="connsiteY8" fmla="*/ 9130704 h 9750054"/>
              <a:gd name="connsiteX9" fmla="*/ 29005144 w 40543430"/>
              <a:gd name="connsiteY9" fmla="*/ 7709326 h 9750054"/>
              <a:gd name="connsiteX10" fmla="*/ 30008499 w 40543430"/>
              <a:gd name="connsiteY10" fmla="*/ 8407771 h 9750054"/>
              <a:gd name="connsiteX11" fmla="*/ 40543430 w 40543430"/>
              <a:gd name="connsiteY11" fmla="*/ 6986392 h 9750054"/>
              <a:gd name="connsiteX0" fmla="*/ 2717810 w 43261240"/>
              <a:gd name="connsiteY0" fmla="*/ 5896556 h 10397774"/>
              <a:gd name="connsiteX1" fmla="*/ 543294 w 43261240"/>
              <a:gd name="connsiteY1" fmla="*/ 436122 h 10397774"/>
              <a:gd name="connsiteX2" fmla="*/ 5977581 w 43261240"/>
              <a:gd name="connsiteY2" fmla="*/ 3279820 h 10397774"/>
              <a:gd name="connsiteX3" fmla="*/ 7050680 w 43261240"/>
              <a:gd name="connsiteY3" fmla="*/ 788831 h 10397774"/>
              <a:gd name="connsiteX4" fmla="*/ 11002449 w 43261240"/>
              <a:gd name="connsiteY4" fmla="*/ 2488125 h 10397774"/>
              <a:gd name="connsiteX5" fmla="*/ 12941485 w 43261240"/>
              <a:gd name="connsiteY5" fmla="*/ 2755428 h 10397774"/>
              <a:gd name="connsiteX6" fmla="*/ 15852900 w 43261240"/>
              <a:gd name="connsiteY6" fmla="*/ 5433846 h 10397774"/>
              <a:gd name="connsiteX7" fmla="*/ 17349332 w 43261240"/>
              <a:gd name="connsiteY7" fmla="*/ 6282515 h 10397774"/>
              <a:gd name="connsiteX8" fmla="*/ 20343630 w 43261240"/>
              <a:gd name="connsiteY8" fmla="*/ 8361575 h 10397774"/>
              <a:gd name="connsiteX9" fmla="*/ 24744321 w 43261240"/>
              <a:gd name="connsiteY9" fmla="*/ 9778424 h 10397774"/>
              <a:gd name="connsiteX10" fmla="*/ 31722954 w 43261240"/>
              <a:gd name="connsiteY10" fmla="*/ 8357046 h 10397774"/>
              <a:gd name="connsiteX11" fmla="*/ 32726309 w 43261240"/>
              <a:gd name="connsiteY11" fmla="*/ 9055491 h 10397774"/>
              <a:gd name="connsiteX12" fmla="*/ 43261240 w 43261240"/>
              <a:gd name="connsiteY12" fmla="*/ 7634112 h 10397774"/>
              <a:gd name="connsiteX0" fmla="*/ 0 w 42717946"/>
              <a:gd name="connsiteY0" fmla="*/ 436122 h 10397774"/>
              <a:gd name="connsiteX1" fmla="*/ 5434287 w 42717946"/>
              <a:gd name="connsiteY1" fmla="*/ 3279820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28808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28808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436122 h 10397774"/>
              <a:gd name="connsiteX1" fmla="*/ 3347158 w 42717946"/>
              <a:gd name="connsiteY1" fmla="*/ 1236727 h 10397774"/>
              <a:gd name="connsiteX2" fmla="*/ 6507386 w 42717946"/>
              <a:gd name="connsiteY2" fmla="*/ 788831 h 10397774"/>
              <a:gd name="connsiteX3" fmla="*/ 10459155 w 42717946"/>
              <a:gd name="connsiteY3" fmla="*/ 2488125 h 10397774"/>
              <a:gd name="connsiteX4" fmla="*/ 12398191 w 42717946"/>
              <a:gd name="connsiteY4" fmla="*/ 2755428 h 10397774"/>
              <a:gd name="connsiteX5" fmla="*/ 15309606 w 42717946"/>
              <a:gd name="connsiteY5" fmla="*/ 5433846 h 10397774"/>
              <a:gd name="connsiteX6" fmla="*/ 16806038 w 42717946"/>
              <a:gd name="connsiteY6" fmla="*/ 6282515 h 10397774"/>
              <a:gd name="connsiteX7" fmla="*/ 19800336 w 42717946"/>
              <a:gd name="connsiteY7" fmla="*/ 8361575 h 10397774"/>
              <a:gd name="connsiteX8" fmla="*/ 24201027 w 42717946"/>
              <a:gd name="connsiteY8" fmla="*/ 9778424 h 10397774"/>
              <a:gd name="connsiteX9" fmla="*/ 31179660 w 42717946"/>
              <a:gd name="connsiteY9" fmla="*/ 8357046 h 10397774"/>
              <a:gd name="connsiteX10" fmla="*/ 32183015 w 42717946"/>
              <a:gd name="connsiteY10" fmla="*/ 9055491 h 10397774"/>
              <a:gd name="connsiteX11" fmla="*/ 42717946 w 42717946"/>
              <a:gd name="connsiteY11" fmla="*/ 7634112 h 10397774"/>
              <a:gd name="connsiteX0" fmla="*/ 0 w 42717946"/>
              <a:gd name="connsiteY0" fmla="*/ 0 h 9961652"/>
              <a:gd name="connsiteX1" fmla="*/ 2174508 w 42717946"/>
              <a:gd name="connsiteY1" fmla="*/ 974404 h 9961652"/>
              <a:gd name="connsiteX2" fmla="*/ 3347158 w 42717946"/>
              <a:gd name="connsiteY2" fmla="*/ 800605 h 9961652"/>
              <a:gd name="connsiteX3" fmla="*/ 6507386 w 42717946"/>
              <a:gd name="connsiteY3" fmla="*/ 352709 h 9961652"/>
              <a:gd name="connsiteX4" fmla="*/ 10459155 w 42717946"/>
              <a:gd name="connsiteY4" fmla="*/ 2052003 h 9961652"/>
              <a:gd name="connsiteX5" fmla="*/ 12398191 w 42717946"/>
              <a:gd name="connsiteY5" fmla="*/ 2319306 h 9961652"/>
              <a:gd name="connsiteX6" fmla="*/ 15309606 w 42717946"/>
              <a:gd name="connsiteY6" fmla="*/ 4997724 h 9961652"/>
              <a:gd name="connsiteX7" fmla="*/ 16806038 w 42717946"/>
              <a:gd name="connsiteY7" fmla="*/ 5846393 h 9961652"/>
              <a:gd name="connsiteX8" fmla="*/ 19800336 w 42717946"/>
              <a:gd name="connsiteY8" fmla="*/ 7925453 h 9961652"/>
              <a:gd name="connsiteX9" fmla="*/ 24201027 w 42717946"/>
              <a:gd name="connsiteY9" fmla="*/ 9342302 h 9961652"/>
              <a:gd name="connsiteX10" fmla="*/ 31179660 w 42717946"/>
              <a:gd name="connsiteY10" fmla="*/ 7920924 h 9961652"/>
              <a:gd name="connsiteX11" fmla="*/ 32183015 w 42717946"/>
              <a:gd name="connsiteY11" fmla="*/ 8619369 h 9961652"/>
              <a:gd name="connsiteX12" fmla="*/ 42717946 w 42717946"/>
              <a:gd name="connsiteY12" fmla="*/ 7197990 h 9961652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10110794"/>
              <a:gd name="connsiteX1" fmla="*/ 2174508 w 42717946"/>
              <a:gd name="connsiteY1" fmla="*/ 1123546 h 10110794"/>
              <a:gd name="connsiteX2" fmla="*/ 3347158 w 42717946"/>
              <a:gd name="connsiteY2" fmla="*/ 949747 h 10110794"/>
              <a:gd name="connsiteX3" fmla="*/ 6507386 w 42717946"/>
              <a:gd name="connsiteY3" fmla="*/ 501851 h 10110794"/>
              <a:gd name="connsiteX4" fmla="*/ 10459155 w 42717946"/>
              <a:gd name="connsiteY4" fmla="*/ 2201145 h 10110794"/>
              <a:gd name="connsiteX5" fmla="*/ 12398191 w 42717946"/>
              <a:gd name="connsiteY5" fmla="*/ 2468448 h 10110794"/>
              <a:gd name="connsiteX6" fmla="*/ 15309606 w 42717946"/>
              <a:gd name="connsiteY6" fmla="*/ 5146866 h 10110794"/>
              <a:gd name="connsiteX7" fmla="*/ 16806038 w 42717946"/>
              <a:gd name="connsiteY7" fmla="*/ 5995535 h 10110794"/>
              <a:gd name="connsiteX8" fmla="*/ 19800336 w 42717946"/>
              <a:gd name="connsiteY8" fmla="*/ 8074595 h 10110794"/>
              <a:gd name="connsiteX9" fmla="*/ 24201027 w 42717946"/>
              <a:gd name="connsiteY9" fmla="*/ 9491444 h 10110794"/>
              <a:gd name="connsiteX10" fmla="*/ 31179660 w 42717946"/>
              <a:gd name="connsiteY10" fmla="*/ 8070066 h 10110794"/>
              <a:gd name="connsiteX11" fmla="*/ 32183015 w 42717946"/>
              <a:gd name="connsiteY11" fmla="*/ 8768511 h 10110794"/>
              <a:gd name="connsiteX12" fmla="*/ 42717946 w 42717946"/>
              <a:gd name="connsiteY12" fmla="*/ 7347132 h 1011079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491444"/>
              <a:gd name="connsiteX1" fmla="*/ 2174508 w 42717946"/>
              <a:gd name="connsiteY1" fmla="*/ 1123546 h 9491444"/>
              <a:gd name="connsiteX2" fmla="*/ 3347158 w 42717946"/>
              <a:gd name="connsiteY2" fmla="*/ 949747 h 9491444"/>
              <a:gd name="connsiteX3" fmla="*/ 6507386 w 42717946"/>
              <a:gd name="connsiteY3" fmla="*/ 501851 h 9491444"/>
              <a:gd name="connsiteX4" fmla="*/ 10459155 w 42717946"/>
              <a:gd name="connsiteY4" fmla="*/ 2201145 h 9491444"/>
              <a:gd name="connsiteX5" fmla="*/ 12398191 w 42717946"/>
              <a:gd name="connsiteY5" fmla="*/ 2468448 h 9491444"/>
              <a:gd name="connsiteX6" fmla="*/ 15309606 w 42717946"/>
              <a:gd name="connsiteY6" fmla="*/ 5146866 h 9491444"/>
              <a:gd name="connsiteX7" fmla="*/ 16806038 w 42717946"/>
              <a:gd name="connsiteY7" fmla="*/ 5995535 h 9491444"/>
              <a:gd name="connsiteX8" fmla="*/ 19800336 w 42717946"/>
              <a:gd name="connsiteY8" fmla="*/ 8074595 h 9491444"/>
              <a:gd name="connsiteX9" fmla="*/ 24201027 w 42717946"/>
              <a:gd name="connsiteY9" fmla="*/ 9491444 h 9491444"/>
              <a:gd name="connsiteX10" fmla="*/ 31179660 w 42717946"/>
              <a:gd name="connsiteY10" fmla="*/ 8070066 h 9491444"/>
              <a:gd name="connsiteX11" fmla="*/ 32183015 w 42717946"/>
              <a:gd name="connsiteY11" fmla="*/ 8768511 h 9491444"/>
              <a:gd name="connsiteX12" fmla="*/ 42717946 w 42717946"/>
              <a:gd name="connsiteY12" fmla="*/ 7347132 h 9491444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149142 h 9681881"/>
              <a:gd name="connsiteX1" fmla="*/ 2174508 w 42717946"/>
              <a:gd name="connsiteY1" fmla="*/ 1123546 h 9681881"/>
              <a:gd name="connsiteX2" fmla="*/ 3347158 w 42717946"/>
              <a:gd name="connsiteY2" fmla="*/ 949747 h 9681881"/>
              <a:gd name="connsiteX3" fmla="*/ 6507386 w 42717946"/>
              <a:gd name="connsiteY3" fmla="*/ 501851 h 9681881"/>
              <a:gd name="connsiteX4" fmla="*/ 10459155 w 42717946"/>
              <a:gd name="connsiteY4" fmla="*/ 2201145 h 9681881"/>
              <a:gd name="connsiteX5" fmla="*/ 12398191 w 42717946"/>
              <a:gd name="connsiteY5" fmla="*/ 2468448 h 9681881"/>
              <a:gd name="connsiteX6" fmla="*/ 15309606 w 42717946"/>
              <a:gd name="connsiteY6" fmla="*/ 5146866 h 9681881"/>
              <a:gd name="connsiteX7" fmla="*/ 16806038 w 42717946"/>
              <a:gd name="connsiteY7" fmla="*/ 5995535 h 9681881"/>
              <a:gd name="connsiteX8" fmla="*/ 19800336 w 42717946"/>
              <a:gd name="connsiteY8" fmla="*/ 8074595 h 9681881"/>
              <a:gd name="connsiteX9" fmla="*/ 24201027 w 42717946"/>
              <a:gd name="connsiteY9" fmla="*/ 9491444 h 9681881"/>
              <a:gd name="connsiteX10" fmla="*/ 31179660 w 42717946"/>
              <a:gd name="connsiteY10" fmla="*/ 8070066 h 9681881"/>
              <a:gd name="connsiteX11" fmla="*/ 32183015 w 42717946"/>
              <a:gd name="connsiteY11" fmla="*/ 8768511 h 9681881"/>
              <a:gd name="connsiteX12" fmla="*/ 42717946 w 42717946"/>
              <a:gd name="connsiteY12" fmla="*/ 7347132 h 9681881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6507386 w 42717946"/>
              <a:gd name="connsiteY2" fmla="*/ 352709 h 9532739"/>
              <a:gd name="connsiteX3" fmla="*/ 10459155 w 42717946"/>
              <a:gd name="connsiteY3" fmla="*/ 2052003 h 9532739"/>
              <a:gd name="connsiteX4" fmla="*/ 12398191 w 42717946"/>
              <a:gd name="connsiteY4" fmla="*/ 2319306 h 9532739"/>
              <a:gd name="connsiteX5" fmla="*/ 15309606 w 42717946"/>
              <a:gd name="connsiteY5" fmla="*/ 4997724 h 9532739"/>
              <a:gd name="connsiteX6" fmla="*/ 16806038 w 42717946"/>
              <a:gd name="connsiteY6" fmla="*/ 5846393 h 9532739"/>
              <a:gd name="connsiteX7" fmla="*/ 19800336 w 42717946"/>
              <a:gd name="connsiteY7" fmla="*/ 7925453 h 9532739"/>
              <a:gd name="connsiteX8" fmla="*/ 24201027 w 42717946"/>
              <a:gd name="connsiteY8" fmla="*/ 9342302 h 9532739"/>
              <a:gd name="connsiteX9" fmla="*/ 31179660 w 42717946"/>
              <a:gd name="connsiteY9" fmla="*/ 7920924 h 9532739"/>
              <a:gd name="connsiteX10" fmla="*/ 32183015 w 42717946"/>
              <a:gd name="connsiteY10" fmla="*/ 8619369 h 9532739"/>
              <a:gd name="connsiteX11" fmla="*/ 42717946 w 42717946"/>
              <a:gd name="connsiteY11" fmla="*/ 7197990 h 9532739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10459155 w 42717946"/>
              <a:gd name="connsiteY2" fmla="*/ 2052003 h 9532739"/>
              <a:gd name="connsiteX3" fmla="*/ 12398191 w 42717946"/>
              <a:gd name="connsiteY3" fmla="*/ 2319306 h 9532739"/>
              <a:gd name="connsiteX4" fmla="*/ 15309606 w 42717946"/>
              <a:gd name="connsiteY4" fmla="*/ 4997724 h 9532739"/>
              <a:gd name="connsiteX5" fmla="*/ 16806038 w 42717946"/>
              <a:gd name="connsiteY5" fmla="*/ 5846393 h 9532739"/>
              <a:gd name="connsiteX6" fmla="*/ 19800336 w 42717946"/>
              <a:gd name="connsiteY6" fmla="*/ 7925453 h 9532739"/>
              <a:gd name="connsiteX7" fmla="*/ 24201027 w 42717946"/>
              <a:gd name="connsiteY7" fmla="*/ 9342302 h 9532739"/>
              <a:gd name="connsiteX8" fmla="*/ 31179660 w 42717946"/>
              <a:gd name="connsiteY8" fmla="*/ 7920924 h 9532739"/>
              <a:gd name="connsiteX9" fmla="*/ 32183015 w 42717946"/>
              <a:gd name="connsiteY9" fmla="*/ 8619369 h 9532739"/>
              <a:gd name="connsiteX10" fmla="*/ 42717946 w 42717946"/>
              <a:gd name="connsiteY10" fmla="*/ 7197990 h 9532739"/>
              <a:gd name="connsiteX0" fmla="*/ 0 w 42717946"/>
              <a:gd name="connsiteY0" fmla="*/ 0 h 9532739"/>
              <a:gd name="connsiteX1" fmla="*/ 3347158 w 42717946"/>
              <a:gd name="connsiteY1" fmla="*/ 800605 h 9532739"/>
              <a:gd name="connsiteX2" fmla="*/ 12398191 w 42717946"/>
              <a:gd name="connsiteY2" fmla="*/ 2319306 h 9532739"/>
              <a:gd name="connsiteX3" fmla="*/ 15309606 w 42717946"/>
              <a:gd name="connsiteY3" fmla="*/ 4997724 h 9532739"/>
              <a:gd name="connsiteX4" fmla="*/ 16806038 w 42717946"/>
              <a:gd name="connsiteY4" fmla="*/ 5846393 h 9532739"/>
              <a:gd name="connsiteX5" fmla="*/ 19800336 w 42717946"/>
              <a:gd name="connsiteY5" fmla="*/ 7925453 h 9532739"/>
              <a:gd name="connsiteX6" fmla="*/ 24201027 w 42717946"/>
              <a:gd name="connsiteY6" fmla="*/ 9342302 h 9532739"/>
              <a:gd name="connsiteX7" fmla="*/ 31179660 w 42717946"/>
              <a:gd name="connsiteY7" fmla="*/ 7920924 h 9532739"/>
              <a:gd name="connsiteX8" fmla="*/ 32183015 w 42717946"/>
              <a:gd name="connsiteY8" fmla="*/ 8619369 h 9532739"/>
              <a:gd name="connsiteX9" fmla="*/ 42717946 w 42717946"/>
              <a:gd name="connsiteY9" fmla="*/ 7197990 h 9532739"/>
              <a:gd name="connsiteX0" fmla="*/ 508141 w 40455353"/>
              <a:gd name="connsiteY0" fmla="*/ 1543921 h 8790921"/>
              <a:gd name="connsiteX1" fmla="*/ 1084565 w 40455353"/>
              <a:gd name="connsiteY1" fmla="*/ 58787 h 8790921"/>
              <a:gd name="connsiteX2" fmla="*/ 10135598 w 40455353"/>
              <a:gd name="connsiteY2" fmla="*/ 1577488 h 8790921"/>
              <a:gd name="connsiteX3" fmla="*/ 13047013 w 40455353"/>
              <a:gd name="connsiteY3" fmla="*/ 4255906 h 8790921"/>
              <a:gd name="connsiteX4" fmla="*/ 14543445 w 40455353"/>
              <a:gd name="connsiteY4" fmla="*/ 5104575 h 8790921"/>
              <a:gd name="connsiteX5" fmla="*/ 17537743 w 40455353"/>
              <a:gd name="connsiteY5" fmla="*/ 7183635 h 8790921"/>
              <a:gd name="connsiteX6" fmla="*/ 21938434 w 40455353"/>
              <a:gd name="connsiteY6" fmla="*/ 8600484 h 8790921"/>
              <a:gd name="connsiteX7" fmla="*/ 28917067 w 40455353"/>
              <a:gd name="connsiteY7" fmla="*/ 7179106 h 8790921"/>
              <a:gd name="connsiteX8" fmla="*/ 29920422 w 40455353"/>
              <a:gd name="connsiteY8" fmla="*/ 7877551 h 8790921"/>
              <a:gd name="connsiteX9" fmla="*/ 40455353 w 40455353"/>
              <a:gd name="connsiteY9" fmla="*/ 6456172 h 8790921"/>
              <a:gd name="connsiteX0" fmla="*/ -1 w 39370787"/>
              <a:gd name="connsiteY0" fmla="*/ 0 h 8732134"/>
              <a:gd name="connsiteX1" fmla="*/ 9051032 w 39370787"/>
              <a:gd name="connsiteY1" fmla="*/ 1518701 h 8732134"/>
              <a:gd name="connsiteX2" fmla="*/ 11962447 w 39370787"/>
              <a:gd name="connsiteY2" fmla="*/ 4197119 h 8732134"/>
              <a:gd name="connsiteX3" fmla="*/ 13458879 w 39370787"/>
              <a:gd name="connsiteY3" fmla="*/ 5045788 h 8732134"/>
              <a:gd name="connsiteX4" fmla="*/ 16453177 w 39370787"/>
              <a:gd name="connsiteY4" fmla="*/ 7124848 h 8732134"/>
              <a:gd name="connsiteX5" fmla="*/ 20853868 w 39370787"/>
              <a:gd name="connsiteY5" fmla="*/ 8541697 h 8732134"/>
              <a:gd name="connsiteX6" fmla="*/ 27832501 w 39370787"/>
              <a:gd name="connsiteY6" fmla="*/ 7120319 h 8732134"/>
              <a:gd name="connsiteX7" fmla="*/ 28835856 w 39370787"/>
              <a:gd name="connsiteY7" fmla="*/ 7818764 h 8732134"/>
              <a:gd name="connsiteX8" fmla="*/ 39370787 w 39370787"/>
              <a:gd name="connsiteY8" fmla="*/ 6397385 h 8732134"/>
              <a:gd name="connsiteX0" fmla="*/ -1 w 39370787"/>
              <a:gd name="connsiteY0" fmla="*/ 0 h 8732134"/>
              <a:gd name="connsiteX1" fmla="*/ 11962447 w 39370787"/>
              <a:gd name="connsiteY1" fmla="*/ 4197119 h 8732134"/>
              <a:gd name="connsiteX2" fmla="*/ 13458879 w 39370787"/>
              <a:gd name="connsiteY2" fmla="*/ 5045788 h 8732134"/>
              <a:gd name="connsiteX3" fmla="*/ 16453177 w 39370787"/>
              <a:gd name="connsiteY3" fmla="*/ 7124848 h 8732134"/>
              <a:gd name="connsiteX4" fmla="*/ 20853868 w 39370787"/>
              <a:gd name="connsiteY4" fmla="*/ 8541697 h 8732134"/>
              <a:gd name="connsiteX5" fmla="*/ 27832501 w 39370787"/>
              <a:gd name="connsiteY5" fmla="*/ 7120319 h 8732134"/>
              <a:gd name="connsiteX6" fmla="*/ 28835856 w 39370787"/>
              <a:gd name="connsiteY6" fmla="*/ 7818764 h 8732134"/>
              <a:gd name="connsiteX7" fmla="*/ 39370787 w 39370787"/>
              <a:gd name="connsiteY7" fmla="*/ 6397385 h 8732134"/>
              <a:gd name="connsiteX0" fmla="*/ -1 w 39370787"/>
              <a:gd name="connsiteY0" fmla="*/ 0 h 8732134"/>
              <a:gd name="connsiteX1" fmla="*/ 3051872 w 39370787"/>
              <a:gd name="connsiteY1" fmla="*/ 594037 h 8732134"/>
              <a:gd name="connsiteX2" fmla="*/ 11962447 w 39370787"/>
              <a:gd name="connsiteY2" fmla="*/ 4197119 h 8732134"/>
              <a:gd name="connsiteX3" fmla="*/ 13458879 w 39370787"/>
              <a:gd name="connsiteY3" fmla="*/ 5045788 h 8732134"/>
              <a:gd name="connsiteX4" fmla="*/ 16453177 w 39370787"/>
              <a:gd name="connsiteY4" fmla="*/ 7124848 h 8732134"/>
              <a:gd name="connsiteX5" fmla="*/ 20853868 w 39370787"/>
              <a:gd name="connsiteY5" fmla="*/ 8541697 h 8732134"/>
              <a:gd name="connsiteX6" fmla="*/ 27832501 w 39370787"/>
              <a:gd name="connsiteY6" fmla="*/ 7120319 h 8732134"/>
              <a:gd name="connsiteX7" fmla="*/ 28835856 w 39370787"/>
              <a:gd name="connsiteY7" fmla="*/ 7818764 h 8732134"/>
              <a:gd name="connsiteX8" fmla="*/ 39370787 w 39370787"/>
              <a:gd name="connsiteY8" fmla="*/ 6397385 h 8732134"/>
              <a:gd name="connsiteX0" fmla="*/ -1 w 39370787"/>
              <a:gd name="connsiteY0" fmla="*/ 0 h 8732134"/>
              <a:gd name="connsiteX1" fmla="*/ 11962447 w 39370787"/>
              <a:gd name="connsiteY1" fmla="*/ 4197119 h 8732134"/>
              <a:gd name="connsiteX2" fmla="*/ 13458879 w 39370787"/>
              <a:gd name="connsiteY2" fmla="*/ 5045788 h 8732134"/>
              <a:gd name="connsiteX3" fmla="*/ 16453177 w 39370787"/>
              <a:gd name="connsiteY3" fmla="*/ 7124848 h 8732134"/>
              <a:gd name="connsiteX4" fmla="*/ 20853868 w 39370787"/>
              <a:gd name="connsiteY4" fmla="*/ 8541697 h 8732134"/>
              <a:gd name="connsiteX5" fmla="*/ 27832501 w 39370787"/>
              <a:gd name="connsiteY5" fmla="*/ 7120319 h 8732134"/>
              <a:gd name="connsiteX6" fmla="*/ 28835856 w 39370787"/>
              <a:gd name="connsiteY6" fmla="*/ 7818764 h 8732134"/>
              <a:gd name="connsiteX7" fmla="*/ 39370787 w 39370787"/>
              <a:gd name="connsiteY7" fmla="*/ 6397385 h 8732134"/>
              <a:gd name="connsiteX0" fmla="*/ 0 w 29667023"/>
              <a:gd name="connsiteY0" fmla="*/ 0 h 6355916"/>
              <a:gd name="connsiteX1" fmla="*/ 2258683 w 29667023"/>
              <a:gd name="connsiteY1" fmla="*/ 1820901 h 6355916"/>
              <a:gd name="connsiteX2" fmla="*/ 3755115 w 29667023"/>
              <a:gd name="connsiteY2" fmla="*/ 2669570 h 6355916"/>
              <a:gd name="connsiteX3" fmla="*/ 6749413 w 29667023"/>
              <a:gd name="connsiteY3" fmla="*/ 4748630 h 6355916"/>
              <a:gd name="connsiteX4" fmla="*/ 11150104 w 29667023"/>
              <a:gd name="connsiteY4" fmla="*/ 6165479 h 6355916"/>
              <a:gd name="connsiteX5" fmla="*/ 18128737 w 29667023"/>
              <a:gd name="connsiteY5" fmla="*/ 4744101 h 6355916"/>
              <a:gd name="connsiteX6" fmla="*/ 19132092 w 29667023"/>
              <a:gd name="connsiteY6" fmla="*/ 5442546 h 6355916"/>
              <a:gd name="connsiteX7" fmla="*/ 29667023 w 29667023"/>
              <a:gd name="connsiteY7" fmla="*/ 4021167 h 6355916"/>
              <a:gd name="connsiteX0" fmla="*/ 3 w 27408343"/>
              <a:gd name="connsiteY0" fmla="*/ 0 h 4535015"/>
              <a:gd name="connsiteX1" fmla="*/ 1496435 w 27408343"/>
              <a:gd name="connsiteY1" fmla="*/ 848669 h 4535015"/>
              <a:gd name="connsiteX2" fmla="*/ 4490733 w 27408343"/>
              <a:gd name="connsiteY2" fmla="*/ 2927729 h 4535015"/>
              <a:gd name="connsiteX3" fmla="*/ 8891424 w 27408343"/>
              <a:gd name="connsiteY3" fmla="*/ 4344578 h 4535015"/>
              <a:gd name="connsiteX4" fmla="*/ 15870057 w 27408343"/>
              <a:gd name="connsiteY4" fmla="*/ 2923200 h 4535015"/>
              <a:gd name="connsiteX5" fmla="*/ 16873412 w 27408343"/>
              <a:gd name="connsiteY5" fmla="*/ 3621645 h 4535015"/>
              <a:gd name="connsiteX6" fmla="*/ 27408343 w 27408343"/>
              <a:gd name="connsiteY6" fmla="*/ 2200266 h 4535015"/>
              <a:gd name="connsiteX0" fmla="*/ 3 w 17780934"/>
              <a:gd name="connsiteY0" fmla="*/ 0 h 7827976"/>
              <a:gd name="connsiteX1" fmla="*/ 1496435 w 17780934"/>
              <a:gd name="connsiteY1" fmla="*/ 848669 h 7827976"/>
              <a:gd name="connsiteX2" fmla="*/ 4490733 w 17780934"/>
              <a:gd name="connsiteY2" fmla="*/ 2927729 h 7827976"/>
              <a:gd name="connsiteX3" fmla="*/ 8891424 w 17780934"/>
              <a:gd name="connsiteY3" fmla="*/ 4344578 h 7827976"/>
              <a:gd name="connsiteX4" fmla="*/ 15870057 w 17780934"/>
              <a:gd name="connsiteY4" fmla="*/ 2923200 h 7827976"/>
              <a:gd name="connsiteX5" fmla="*/ 16873412 w 17780934"/>
              <a:gd name="connsiteY5" fmla="*/ 3621645 h 7827976"/>
              <a:gd name="connsiteX6" fmla="*/ 13908501 w 17780934"/>
              <a:gd name="connsiteY6" fmla="*/ 7574266 h 7827976"/>
              <a:gd name="connsiteX0" fmla="*/ 3 w 16274960"/>
              <a:gd name="connsiteY0" fmla="*/ 0 h 7827976"/>
              <a:gd name="connsiteX1" fmla="*/ 1496435 w 16274960"/>
              <a:gd name="connsiteY1" fmla="*/ 848669 h 7827976"/>
              <a:gd name="connsiteX2" fmla="*/ 4490733 w 16274960"/>
              <a:gd name="connsiteY2" fmla="*/ 2927729 h 7827976"/>
              <a:gd name="connsiteX3" fmla="*/ 8891424 w 16274960"/>
              <a:gd name="connsiteY3" fmla="*/ 4344578 h 7827976"/>
              <a:gd name="connsiteX4" fmla="*/ 15870057 w 16274960"/>
              <a:gd name="connsiteY4" fmla="*/ 2923200 h 7827976"/>
              <a:gd name="connsiteX5" fmla="*/ 9675479 w 16274960"/>
              <a:gd name="connsiteY5" fmla="*/ 5792080 h 7827976"/>
              <a:gd name="connsiteX6" fmla="*/ 13908501 w 16274960"/>
              <a:gd name="connsiteY6" fmla="*/ 7574266 h 7827976"/>
              <a:gd name="connsiteX0" fmla="*/ 3 w 16274960"/>
              <a:gd name="connsiteY0" fmla="*/ 0 h 6045790"/>
              <a:gd name="connsiteX1" fmla="*/ 1496435 w 16274960"/>
              <a:gd name="connsiteY1" fmla="*/ 848669 h 6045790"/>
              <a:gd name="connsiteX2" fmla="*/ 4490733 w 16274960"/>
              <a:gd name="connsiteY2" fmla="*/ 2927729 h 6045790"/>
              <a:gd name="connsiteX3" fmla="*/ 8891424 w 16274960"/>
              <a:gd name="connsiteY3" fmla="*/ 4344578 h 6045790"/>
              <a:gd name="connsiteX4" fmla="*/ 15870057 w 16274960"/>
              <a:gd name="connsiteY4" fmla="*/ 2923200 h 6045790"/>
              <a:gd name="connsiteX5" fmla="*/ 9675479 w 16274960"/>
              <a:gd name="connsiteY5" fmla="*/ 5792080 h 6045790"/>
              <a:gd name="connsiteX6" fmla="*/ 12699075 w 16274960"/>
              <a:gd name="connsiteY6" fmla="*/ 5792080 h 6045790"/>
              <a:gd name="connsiteX0" fmla="*/ 3 w 16274960"/>
              <a:gd name="connsiteY0" fmla="*/ 0 h 6045796"/>
              <a:gd name="connsiteX1" fmla="*/ 1496435 w 16274960"/>
              <a:gd name="connsiteY1" fmla="*/ 848669 h 6045796"/>
              <a:gd name="connsiteX2" fmla="*/ 4490733 w 16274960"/>
              <a:gd name="connsiteY2" fmla="*/ 2927729 h 6045796"/>
              <a:gd name="connsiteX3" fmla="*/ 8891424 w 16274960"/>
              <a:gd name="connsiteY3" fmla="*/ 4344578 h 6045796"/>
              <a:gd name="connsiteX4" fmla="*/ 15870057 w 16274960"/>
              <a:gd name="connsiteY4" fmla="*/ 2923200 h 6045796"/>
              <a:gd name="connsiteX5" fmla="*/ 9675479 w 16274960"/>
              <a:gd name="connsiteY5" fmla="*/ 5792080 h 6045796"/>
              <a:gd name="connsiteX6" fmla="*/ 12699075 w 16274960"/>
              <a:gd name="connsiteY6" fmla="*/ 5792086 h 6045796"/>
              <a:gd name="connsiteX0" fmla="*/ 3 w 12699075"/>
              <a:gd name="connsiteY0" fmla="*/ 0 h 6045796"/>
              <a:gd name="connsiteX1" fmla="*/ 1496435 w 12699075"/>
              <a:gd name="connsiteY1" fmla="*/ 848669 h 6045796"/>
              <a:gd name="connsiteX2" fmla="*/ 4490733 w 12699075"/>
              <a:gd name="connsiteY2" fmla="*/ 2927729 h 6045796"/>
              <a:gd name="connsiteX3" fmla="*/ 8891424 w 12699075"/>
              <a:gd name="connsiteY3" fmla="*/ 4344578 h 6045796"/>
              <a:gd name="connsiteX4" fmla="*/ 9675488 w 12699075"/>
              <a:gd name="connsiteY4" fmla="*/ 4455445 h 6045796"/>
              <a:gd name="connsiteX5" fmla="*/ 9675479 w 12699075"/>
              <a:gd name="connsiteY5" fmla="*/ 5792080 h 6045796"/>
              <a:gd name="connsiteX6" fmla="*/ 12699075 w 12699075"/>
              <a:gd name="connsiteY6" fmla="*/ 5792086 h 6045796"/>
              <a:gd name="connsiteX0" fmla="*/ 3 w 12699075"/>
              <a:gd name="connsiteY0" fmla="*/ 0 h 6045796"/>
              <a:gd name="connsiteX1" fmla="*/ 1496435 w 12699075"/>
              <a:gd name="connsiteY1" fmla="*/ 848669 h 6045796"/>
              <a:gd name="connsiteX2" fmla="*/ 4490733 w 12699075"/>
              <a:gd name="connsiteY2" fmla="*/ 2927729 h 6045796"/>
              <a:gd name="connsiteX3" fmla="*/ 6651900 w 12699075"/>
              <a:gd name="connsiteY3" fmla="*/ 4009900 h 6045796"/>
              <a:gd name="connsiteX4" fmla="*/ 9675488 w 12699075"/>
              <a:gd name="connsiteY4" fmla="*/ 4455445 h 6045796"/>
              <a:gd name="connsiteX5" fmla="*/ 9675479 w 12699075"/>
              <a:gd name="connsiteY5" fmla="*/ 5792080 h 6045796"/>
              <a:gd name="connsiteX6" fmla="*/ 12699075 w 12699075"/>
              <a:gd name="connsiteY6" fmla="*/ 5792086 h 6045796"/>
              <a:gd name="connsiteX0" fmla="*/ 1 w 11202641"/>
              <a:gd name="connsiteY0" fmla="*/ 0 h 5197127"/>
              <a:gd name="connsiteX1" fmla="*/ 2994299 w 11202641"/>
              <a:gd name="connsiteY1" fmla="*/ 2079060 h 5197127"/>
              <a:gd name="connsiteX2" fmla="*/ 5155466 w 11202641"/>
              <a:gd name="connsiteY2" fmla="*/ 3161231 h 5197127"/>
              <a:gd name="connsiteX3" fmla="*/ 8179054 w 11202641"/>
              <a:gd name="connsiteY3" fmla="*/ 3606776 h 5197127"/>
              <a:gd name="connsiteX4" fmla="*/ 8179045 w 11202641"/>
              <a:gd name="connsiteY4" fmla="*/ 4943411 h 5197127"/>
              <a:gd name="connsiteX5" fmla="*/ 11202641 w 11202641"/>
              <a:gd name="connsiteY5" fmla="*/ 4943417 h 5197127"/>
              <a:gd name="connsiteX0" fmla="*/ 0 w 13303792"/>
              <a:gd name="connsiteY0" fmla="*/ 464392 h 3836924"/>
              <a:gd name="connsiteX1" fmla="*/ 5095450 w 13303792"/>
              <a:gd name="connsiteY1" fmla="*/ 718857 h 3836924"/>
              <a:gd name="connsiteX2" fmla="*/ 7256617 w 13303792"/>
              <a:gd name="connsiteY2" fmla="*/ 1801028 h 3836924"/>
              <a:gd name="connsiteX3" fmla="*/ 10280205 w 13303792"/>
              <a:gd name="connsiteY3" fmla="*/ 2246573 h 3836924"/>
              <a:gd name="connsiteX4" fmla="*/ 10280196 w 13303792"/>
              <a:gd name="connsiteY4" fmla="*/ 3583208 h 3836924"/>
              <a:gd name="connsiteX5" fmla="*/ 13303792 w 13303792"/>
              <a:gd name="connsiteY5" fmla="*/ 3583214 h 3836924"/>
              <a:gd name="connsiteX0" fmla="*/ 0 w 13303792"/>
              <a:gd name="connsiteY0" fmla="*/ 0 h 3372532"/>
              <a:gd name="connsiteX1" fmla="*/ 1814161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814161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5442465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7256617 w 13303792"/>
              <a:gd name="connsiteY2" fmla="*/ 1336636 h 3372532"/>
              <a:gd name="connsiteX3" fmla="*/ 10280205 w 13303792"/>
              <a:gd name="connsiteY3" fmla="*/ 1782181 h 3372532"/>
              <a:gd name="connsiteX4" fmla="*/ 10280196 w 13303792"/>
              <a:gd name="connsiteY4" fmla="*/ 3118816 h 3372532"/>
              <a:gd name="connsiteX5" fmla="*/ 13303792 w 13303792"/>
              <a:gd name="connsiteY5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0280196 w 13303792"/>
              <a:gd name="connsiteY5" fmla="*/ 3118816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2094357 w 13303792"/>
              <a:gd name="connsiteY5" fmla="*/ 2673271 h 3372532"/>
              <a:gd name="connsiteX6" fmla="*/ 13303792 w 13303792"/>
              <a:gd name="connsiteY6" fmla="*/ 3118822 h 3372532"/>
              <a:gd name="connsiteX0" fmla="*/ 0 w 13303792"/>
              <a:gd name="connsiteY0" fmla="*/ 0 h 3372532"/>
              <a:gd name="connsiteX1" fmla="*/ 1209443 w 13303792"/>
              <a:gd name="connsiteY1" fmla="*/ 891090 h 3372532"/>
              <a:gd name="connsiteX2" fmla="*/ 5442465 w 13303792"/>
              <a:gd name="connsiteY2" fmla="*/ 445545 h 3372532"/>
              <a:gd name="connsiteX3" fmla="*/ 7256617 w 13303792"/>
              <a:gd name="connsiteY3" fmla="*/ 1336636 h 3372532"/>
              <a:gd name="connsiteX4" fmla="*/ 10280205 w 13303792"/>
              <a:gd name="connsiteY4" fmla="*/ 1782181 h 3372532"/>
              <a:gd name="connsiteX5" fmla="*/ 12094357 w 13303792"/>
              <a:gd name="connsiteY5" fmla="*/ 2673271 h 3372532"/>
              <a:gd name="connsiteX6" fmla="*/ 13303792 w 13303792"/>
              <a:gd name="connsiteY6" fmla="*/ 3118822 h 3372532"/>
              <a:gd name="connsiteX0" fmla="*/ 0 w 13303792"/>
              <a:gd name="connsiteY0" fmla="*/ 0 h 3298301"/>
              <a:gd name="connsiteX1" fmla="*/ 1209443 w 13303792"/>
              <a:gd name="connsiteY1" fmla="*/ 891090 h 3298301"/>
              <a:gd name="connsiteX2" fmla="*/ 5442465 w 13303792"/>
              <a:gd name="connsiteY2" fmla="*/ 445545 h 3298301"/>
              <a:gd name="connsiteX3" fmla="*/ 7256617 w 13303792"/>
              <a:gd name="connsiteY3" fmla="*/ 1336636 h 3298301"/>
              <a:gd name="connsiteX4" fmla="*/ 10280205 w 13303792"/>
              <a:gd name="connsiteY4" fmla="*/ 1782181 h 3298301"/>
              <a:gd name="connsiteX5" fmla="*/ 12094357 w 13303792"/>
              <a:gd name="connsiteY5" fmla="*/ 2673271 h 3298301"/>
              <a:gd name="connsiteX6" fmla="*/ 13303792 w 13303792"/>
              <a:gd name="connsiteY6" fmla="*/ 3118822 h 3298301"/>
              <a:gd name="connsiteX0" fmla="*/ 0 w 13303792"/>
              <a:gd name="connsiteY0" fmla="*/ 0 h 3564361"/>
              <a:gd name="connsiteX1" fmla="*/ 1209443 w 13303792"/>
              <a:gd name="connsiteY1" fmla="*/ 891090 h 3564361"/>
              <a:gd name="connsiteX2" fmla="*/ 5442465 w 13303792"/>
              <a:gd name="connsiteY2" fmla="*/ 445545 h 3564361"/>
              <a:gd name="connsiteX3" fmla="*/ 7256617 w 13303792"/>
              <a:gd name="connsiteY3" fmla="*/ 1336636 h 3564361"/>
              <a:gd name="connsiteX4" fmla="*/ 10280205 w 13303792"/>
              <a:gd name="connsiteY4" fmla="*/ 1782181 h 3564361"/>
              <a:gd name="connsiteX5" fmla="*/ 12094357 w 13303792"/>
              <a:gd name="connsiteY5" fmla="*/ 2673271 h 3564361"/>
              <a:gd name="connsiteX6" fmla="*/ 13303792 w 13303792"/>
              <a:gd name="connsiteY6" fmla="*/ 3564361 h 3564361"/>
              <a:gd name="connsiteX0" fmla="*/ 0 w 13303792"/>
              <a:gd name="connsiteY0" fmla="*/ 0 h 3564361"/>
              <a:gd name="connsiteX1" fmla="*/ 1209443 w 13303792"/>
              <a:gd name="connsiteY1" fmla="*/ 891090 h 3564361"/>
              <a:gd name="connsiteX2" fmla="*/ 5442465 w 13303792"/>
              <a:gd name="connsiteY2" fmla="*/ 445545 h 3564361"/>
              <a:gd name="connsiteX3" fmla="*/ 7256617 w 13303792"/>
              <a:gd name="connsiteY3" fmla="*/ 1336636 h 3564361"/>
              <a:gd name="connsiteX4" fmla="*/ 10280205 w 13303792"/>
              <a:gd name="connsiteY4" fmla="*/ 1782181 h 3564361"/>
              <a:gd name="connsiteX5" fmla="*/ 12094357 w 13303792"/>
              <a:gd name="connsiteY5" fmla="*/ 2673271 h 3564361"/>
              <a:gd name="connsiteX6" fmla="*/ 13303792 w 13303792"/>
              <a:gd name="connsiteY6" fmla="*/ 3564361 h 3564361"/>
              <a:gd name="connsiteX0" fmla="*/ 0 w 12905890"/>
              <a:gd name="connsiteY0" fmla="*/ 0 h 7128722"/>
              <a:gd name="connsiteX1" fmla="*/ 1209443 w 12905890"/>
              <a:gd name="connsiteY1" fmla="*/ 891090 h 7128722"/>
              <a:gd name="connsiteX2" fmla="*/ 5442465 w 12905890"/>
              <a:gd name="connsiteY2" fmla="*/ 445545 h 7128722"/>
              <a:gd name="connsiteX3" fmla="*/ 7256617 w 12905890"/>
              <a:gd name="connsiteY3" fmla="*/ 1336636 h 7128722"/>
              <a:gd name="connsiteX4" fmla="*/ 10280205 w 12905890"/>
              <a:gd name="connsiteY4" fmla="*/ 1782181 h 7128722"/>
              <a:gd name="connsiteX5" fmla="*/ 12094357 w 12905890"/>
              <a:gd name="connsiteY5" fmla="*/ 2673271 h 7128722"/>
              <a:gd name="connsiteX6" fmla="*/ 6651892 w 12905890"/>
              <a:gd name="connsiteY6" fmla="*/ 7128722 h 7128722"/>
              <a:gd name="connsiteX0" fmla="*/ 0 w 10685110"/>
              <a:gd name="connsiteY0" fmla="*/ 0 h 7128722"/>
              <a:gd name="connsiteX1" fmla="*/ 1209443 w 10685110"/>
              <a:gd name="connsiteY1" fmla="*/ 891090 h 7128722"/>
              <a:gd name="connsiteX2" fmla="*/ 5442465 w 10685110"/>
              <a:gd name="connsiteY2" fmla="*/ 445545 h 7128722"/>
              <a:gd name="connsiteX3" fmla="*/ 7256617 w 10685110"/>
              <a:gd name="connsiteY3" fmla="*/ 1336636 h 7128722"/>
              <a:gd name="connsiteX4" fmla="*/ 10280205 w 10685110"/>
              <a:gd name="connsiteY4" fmla="*/ 1782181 h 7128722"/>
              <a:gd name="connsiteX5" fmla="*/ 6047174 w 10685110"/>
              <a:gd name="connsiteY5" fmla="*/ 3564361 h 7128722"/>
              <a:gd name="connsiteX6" fmla="*/ 6651892 w 10685110"/>
              <a:gd name="connsiteY6" fmla="*/ 7128722 h 7128722"/>
              <a:gd name="connsiteX0" fmla="*/ 0 w 7357401"/>
              <a:gd name="connsiteY0" fmla="*/ 0 h 7128722"/>
              <a:gd name="connsiteX1" fmla="*/ 1209443 w 7357401"/>
              <a:gd name="connsiteY1" fmla="*/ 891090 h 7128722"/>
              <a:gd name="connsiteX2" fmla="*/ 5442465 w 7357401"/>
              <a:gd name="connsiteY2" fmla="*/ 445545 h 7128722"/>
              <a:gd name="connsiteX3" fmla="*/ 7256617 w 7357401"/>
              <a:gd name="connsiteY3" fmla="*/ 1336636 h 7128722"/>
              <a:gd name="connsiteX4" fmla="*/ 6047174 w 7357401"/>
              <a:gd name="connsiteY4" fmla="*/ 3564361 h 7128722"/>
              <a:gd name="connsiteX5" fmla="*/ 6651892 w 7357401"/>
              <a:gd name="connsiteY5" fmla="*/ 7128722 h 7128722"/>
              <a:gd name="connsiteX0" fmla="*/ 0 w 6858707"/>
              <a:gd name="connsiteY0" fmla="*/ 0 h 7128722"/>
              <a:gd name="connsiteX1" fmla="*/ 1209443 w 6858707"/>
              <a:gd name="connsiteY1" fmla="*/ 891090 h 7128722"/>
              <a:gd name="connsiteX2" fmla="*/ 5442465 w 6858707"/>
              <a:gd name="connsiteY2" fmla="*/ 445545 h 7128722"/>
              <a:gd name="connsiteX3" fmla="*/ 3023587 w 6858707"/>
              <a:gd name="connsiteY3" fmla="*/ 1782181 h 7128722"/>
              <a:gd name="connsiteX4" fmla="*/ 6047174 w 6858707"/>
              <a:gd name="connsiteY4" fmla="*/ 3564361 h 7128722"/>
              <a:gd name="connsiteX5" fmla="*/ 6651892 w 6858707"/>
              <a:gd name="connsiteY5" fmla="*/ 7128722 h 7128722"/>
              <a:gd name="connsiteX0" fmla="*/ 0 w 6858707"/>
              <a:gd name="connsiteY0" fmla="*/ 0 h 7128722"/>
              <a:gd name="connsiteX1" fmla="*/ 1209443 w 6858707"/>
              <a:gd name="connsiteY1" fmla="*/ 891090 h 7128722"/>
              <a:gd name="connsiteX2" fmla="*/ 3023587 w 6858707"/>
              <a:gd name="connsiteY2" fmla="*/ 1782181 h 7128722"/>
              <a:gd name="connsiteX3" fmla="*/ 6047174 w 6858707"/>
              <a:gd name="connsiteY3" fmla="*/ 3564361 h 7128722"/>
              <a:gd name="connsiteX4" fmla="*/ 6651892 w 6858707"/>
              <a:gd name="connsiteY4" fmla="*/ 7128722 h 7128722"/>
              <a:gd name="connsiteX0" fmla="*/ 0 w 6858707"/>
              <a:gd name="connsiteY0" fmla="*/ 0 h 7128722"/>
              <a:gd name="connsiteX1" fmla="*/ 1209443 w 6858707"/>
              <a:gd name="connsiteY1" fmla="*/ 891090 h 7128722"/>
              <a:gd name="connsiteX2" fmla="*/ 3023595 w 6858707"/>
              <a:gd name="connsiteY2" fmla="*/ 3118816 h 7128722"/>
              <a:gd name="connsiteX3" fmla="*/ 6047174 w 6858707"/>
              <a:gd name="connsiteY3" fmla="*/ 3564361 h 7128722"/>
              <a:gd name="connsiteX4" fmla="*/ 6651892 w 6858707"/>
              <a:gd name="connsiteY4" fmla="*/ 7128722 h 7128722"/>
              <a:gd name="connsiteX0" fmla="*/ 0 w 6858715"/>
              <a:gd name="connsiteY0" fmla="*/ 0 h 7128722"/>
              <a:gd name="connsiteX1" fmla="*/ 1209443 w 6858715"/>
              <a:gd name="connsiteY1" fmla="*/ 891090 h 7128722"/>
              <a:gd name="connsiteX2" fmla="*/ 3023595 w 6858715"/>
              <a:gd name="connsiteY2" fmla="*/ 3118816 h 7128722"/>
              <a:gd name="connsiteX3" fmla="*/ 6047182 w 6858715"/>
              <a:gd name="connsiteY3" fmla="*/ 4009906 h 7128722"/>
              <a:gd name="connsiteX4" fmla="*/ 6651892 w 6858715"/>
              <a:gd name="connsiteY4" fmla="*/ 7128722 h 7128722"/>
              <a:gd name="connsiteX0" fmla="*/ 0 w 6858715"/>
              <a:gd name="connsiteY0" fmla="*/ 0 h 7128722"/>
              <a:gd name="connsiteX1" fmla="*/ 1209443 w 6858715"/>
              <a:gd name="connsiteY1" fmla="*/ 891090 h 7128722"/>
              <a:gd name="connsiteX2" fmla="*/ 3023595 w 6858715"/>
              <a:gd name="connsiteY2" fmla="*/ 3118816 h 7128722"/>
              <a:gd name="connsiteX3" fmla="*/ 6047182 w 6858715"/>
              <a:gd name="connsiteY3" fmla="*/ 4009906 h 7128722"/>
              <a:gd name="connsiteX4" fmla="*/ 6651892 w 6858715"/>
              <a:gd name="connsiteY4" fmla="*/ 7128722 h 7128722"/>
              <a:gd name="connsiteX0" fmla="*/ 0 w 6651891"/>
              <a:gd name="connsiteY0" fmla="*/ 0 h 7128722"/>
              <a:gd name="connsiteX1" fmla="*/ 1209443 w 6651891"/>
              <a:gd name="connsiteY1" fmla="*/ 891090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  <a:gd name="connsiteX0" fmla="*/ 361556 w 7013447"/>
              <a:gd name="connsiteY0" fmla="*/ 0 h 7128722"/>
              <a:gd name="connsiteX1" fmla="*/ 966273 w 7013447"/>
              <a:gd name="connsiteY1" fmla="*/ 1782181 h 7128722"/>
              <a:gd name="connsiteX2" fmla="*/ 3385151 w 7013447"/>
              <a:gd name="connsiteY2" fmla="*/ 3118816 h 7128722"/>
              <a:gd name="connsiteX3" fmla="*/ 6408738 w 7013447"/>
              <a:gd name="connsiteY3" fmla="*/ 4009906 h 7128722"/>
              <a:gd name="connsiteX4" fmla="*/ 7013448 w 7013447"/>
              <a:gd name="connsiteY4" fmla="*/ 7128722 h 7128722"/>
              <a:gd name="connsiteX0" fmla="*/ 361556 w 7013447"/>
              <a:gd name="connsiteY0" fmla="*/ 0 h 7128722"/>
              <a:gd name="connsiteX1" fmla="*/ 966273 w 7013447"/>
              <a:gd name="connsiteY1" fmla="*/ 1782181 h 7128722"/>
              <a:gd name="connsiteX2" fmla="*/ 3385151 w 7013447"/>
              <a:gd name="connsiteY2" fmla="*/ 3118816 h 7128722"/>
              <a:gd name="connsiteX3" fmla="*/ 6408738 w 7013447"/>
              <a:gd name="connsiteY3" fmla="*/ 4009906 h 7128722"/>
              <a:gd name="connsiteX4" fmla="*/ 7013448 w 7013447"/>
              <a:gd name="connsiteY4" fmla="*/ 7128722 h 7128722"/>
              <a:gd name="connsiteX0" fmla="*/ 0 w 6651891"/>
              <a:gd name="connsiteY0" fmla="*/ 0 h 7128722"/>
              <a:gd name="connsiteX1" fmla="*/ 604717 w 6651891"/>
              <a:gd name="connsiteY1" fmla="*/ 1782181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  <a:gd name="connsiteX0" fmla="*/ 0 w 6651891"/>
              <a:gd name="connsiteY0" fmla="*/ 0 h 7128722"/>
              <a:gd name="connsiteX1" fmla="*/ 604717 w 6651891"/>
              <a:gd name="connsiteY1" fmla="*/ 1782181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  <a:gd name="connsiteX0" fmla="*/ 0 w 6651891"/>
              <a:gd name="connsiteY0" fmla="*/ 0 h 7128722"/>
              <a:gd name="connsiteX1" fmla="*/ 604717 w 6651891"/>
              <a:gd name="connsiteY1" fmla="*/ 1782181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  <a:gd name="connsiteX0" fmla="*/ 0 w 6651891"/>
              <a:gd name="connsiteY0" fmla="*/ 0 h 7128722"/>
              <a:gd name="connsiteX1" fmla="*/ 604717 w 6651891"/>
              <a:gd name="connsiteY1" fmla="*/ 1782181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  <a:gd name="connsiteX0" fmla="*/ 0 w 6651891"/>
              <a:gd name="connsiteY0" fmla="*/ 0 h 7128722"/>
              <a:gd name="connsiteX1" fmla="*/ 604717 w 6651891"/>
              <a:gd name="connsiteY1" fmla="*/ 1782181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  <a:gd name="connsiteX0" fmla="*/ 0 w 6651891"/>
              <a:gd name="connsiteY0" fmla="*/ 0 h 7128722"/>
              <a:gd name="connsiteX1" fmla="*/ 604717 w 6651891"/>
              <a:gd name="connsiteY1" fmla="*/ 1782181 h 7128722"/>
              <a:gd name="connsiteX2" fmla="*/ 3023595 w 6651891"/>
              <a:gd name="connsiteY2" fmla="*/ 3118816 h 7128722"/>
              <a:gd name="connsiteX3" fmla="*/ 6047182 w 6651891"/>
              <a:gd name="connsiteY3" fmla="*/ 4009906 h 7128722"/>
              <a:gd name="connsiteX4" fmla="*/ 6651892 w 6651891"/>
              <a:gd name="connsiteY4" fmla="*/ 7128722 h 712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1891" h="7128722">
                <a:moveTo>
                  <a:pt x="0" y="0"/>
                </a:moveTo>
                <a:cubicBezTo>
                  <a:pt x="266625" y="979478"/>
                  <a:pt x="150297" y="1282953"/>
                  <a:pt x="604717" y="1782181"/>
                </a:cubicBezTo>
                <a:cubicBezTo>
                  <a:pt x="1018995" y="1982678"/>
                  <a:pt x="2198063" y="2579098"/>
                  <a:pt x="3023595" y="3118816"/>
                </a:cubicBezTo>
                <a:cubicBezTo>
                  <a:pt x="4087385" y="3198052"/>
                  <a:pt x="4413770" y="3261702"/>
                  <a:pt x="6047182" y="4009906"/>
                </a:cubicBezTo>
                <a:cubicBezTo>
                  <a:pt x="6285994" y="5045275"/>
                  <a:pt x="6167777" y="6581282"/>
                  <a:pt x="6651892" y="7128722"/>
                </a:cubicBezTo>
              </a:path>
            </a:pathLst>
          </a:custGeom>
          <a:ln w="50800" cap="sq">
            <a:solidFill>
              <a:srgbClr val="008000"/>
            </a:solidFill>
            <a:prstDash val="dash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2843808" y="4882877"/>
            <a:ext cx="144016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3707904" y="4293096"/>
            <a:ext cx="144016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3563888" y="2276872"/>
            <a:ext cx="792088" cy="2063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Mallnow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91680" y="1772816"/>
            <a:ext cx="9354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Greifswald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75856" y="3068960"/>
            <a:ext cx="10081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St. Katarina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47664" y="3789040"/>
            <a:ext cx="8634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Waidhaus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67744" y="4365104"/>
            <a:ext cx="1048249" cy="229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Baumgarten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07704" y="5013176"/>
            <a:ext cx="760217" cy="2297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</a:rPr>
              <a:t>Tarvisio</a:t>
            </a: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24207" y="3298701"/>
            <a:ext cx="144016" cy="14401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5186290" y="3685539"/>
            <a:ext cx="418384" cy="419098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553" h="2593143">
                <a:moveTo>
                  <a:pt x="3513553" y="2593143"/>
                </a:moveTo>
                <a:cubicBezTo>
                  <a:pt x="3460585" y="2159969"/>
                  <a:pt x="3422829" y="1449151"/>
                  <a:pt x="3150382" y="1062798"/>
                </a:cubicBezTo>
                <a:cubicBezTo>
                  <a:pt x="2875233" y="681681"/>
                  <a:pt x="2263670" y="474259"/>
                  <a:pt x="1771672" y="102161"/>
                </a:cubicBezTo>
                <a:cubicBezTo>
                  <a:pt x="1439975" y="0"/>
                  <a:pt x="1407362" y="437886"/>
                  <a:pt x="0" y="486302"/>
                </a:cubicBezTo>
              </a:path>
            </a:pathLst>
          </a:custGeom>
          <a:ln w="254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reeform 55"/>
          <p:cNvSpPr/>
          <p:nvPr/>
        </p:nvSpPr>
        <p:spPr>
          <a:xfrm>
            <a:off x="5219114" y="4306251"/>
            <a:ext cx="173502" cy="204955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3845250 w 3845250"/>
              <a:gd name="connsiteY0" fmla="*/ 3218347 h 3218347"/>
              <a:gd name="connsiteX1" fmla="*/ 3482079 w 3845250"/>
              <a:gd name="connsiteY1" fmla="*/ 1688002 h 3218347"/>
              <a:gd name="connsiteX2" fmla="*/ 331697 w 3845250"/>
              <a:gd name="connsiteY2" fmla="*/ 102161 h 3218347"/>
              <a:gd name="connsiteX3" fmla="*/ 331697 w 3845250"/>
              <a:gd name="connsiteY3" fmla="*/ 1111506 h 3218347"/>
              <a:gd name="connsiteX0" fmla="*/ 3845250 w 3845250"/>
              <a:gd name="connsiteY0" fmla="*/ 4347456 h 4347456"/>
              <a:gd name="connsiteX1" fmla="*/ 1825935 w 3845250"/>
              <a:gd name="connsiteY1" fmla="*/ 381116 h 4347456"/>
              <a:gd name="connsiteX2" fmla="*/ 331697 w 3845250"/>
              <a:gd name="connsiteY2" fmla="*/ 1231270 h 4347456"/>
              <a:gd name="connsiteX3" fmla="*/ 331697 w 3845250"/>
              <a:gd name="connsiteY3" fmla="*/ 2240615 h 4347456"/>
              <a:gd name="connsiteX0" fmla="*/ 1825943 w 2098384"/>
              <a:gd name="connsiteY0" fmla="*/ 433176 h 3006298"/>
              <a:gd name="connsiteX1" fmla="*/ 1825935 w 2098384"/>
              <a:gd name="connsiteY1" fmla="*/ 1146799 h 3006298"/>
              <a:gd name="connsiteX2" fmla="*/ 331697 w 2098384"/>
              <a:gd name="connsiteY2" fmla="*/ 1996953 h 3006298"/>
              <a:gd name="connsiteX3" fmla="*/ 331697 w 2098384"/>
              <a:gd name="connsiteY3" fmla="*/ 3006298 h 3006298"/>
              <a:gd name="connsiteX0" fmla="*/ 1825943 w 1825943"/>
              <a:gd name="connsiteY0" fmla="*/ 433176 h 3006298"/>
              <a:gd name="connsiteX1" fmla="*/ 1825935 w 1825943"/>
              <a:gd name="connsiteY1" fmla="*/ 1146799 h 3006298"/>
              <a:gd name="connsiteX2" fmla="*/ 331697 w 1825943"/>
              <a:gd name="connsiteY2" fmla="*/ 1996953 h 3006298"/>
              <a:gd name="connsiteX3" fmla="*/ 331697 w 1825943"/>
              <a:gd name="connsiteY3" fmla="*/ 3006298 h 3006298"/>
              <a:gd name="connsiteX0" fmla="*/ 1825943 w 1825943"/>
              <a:gd name="connsiteY0" fmla="*/ 433176 h 3006298"/>
              <a:gd name="connsiteX1" fmla="*/ 1825935 w 1825943"/>
              <a:gd name="connsiteY1" fmla="*/ 1146799 h 3006298"/>
              <a:gd name="connsiteX2" fmla="*/ 331697 w 1825943"/>
              <a:gd name="connsiteY2" fmla="*/ 1996953 h 3006298"/>
              <a:gd name="connsiteX3" fmla="*/ 331697 w 1825943"/>
              <a:gd name="connsiteY3" fmla="*/ 3006298 h 3006298"/>
              <a:gd name="connsiteX0" fmla="*/ 1825943 w 1825943"/>
              <a:gd name="connsiteY0" fmla="*/ 433176 h 3006298"/>
              <a:gd name="connsiteX1" fmla="*/ 1825935 w 1825943"/>
              <a:gd name="connsiteY1" fmla="*/ 1146799 h 3006298"/>
              <a:gd name="connsiteX2" fmla="*/ 331697 w 1825943"/>
              <a:gd name="connsiteY2" fmla="*/ 1996953 h 3006298"/>
              <a:gd name="connsiteX3" fmla="*/ 331697 w 1825943"/>
              <a:gd name="connsiteY3" fmla="*/ 3006298 h 3006298"/>
              <a:gd name="connsiteX0" fmla="*/ 1766873 w 1766873"/>
              <a:gd name="connsiteY0" fmla="*/ 433176 h 3006298"/>
              <a:gd name="connsiteX1" fmla="*/ 1766865 w 1766873"/>
              <a:gd name="connsiteY1" fmla="*/ 1146799 h 3006298"/>
              <a:gd name="connsiteX2" fmla="*/ 331697 w 1766873"/>
              <a:gd name="connsiteY2" fmla="*/ 2167430 h 3006298"/>
              <a:gd name="connsiteX3" fmla="*/ 272627 w 1766873"/>
              <a:gd name="connsiteY3" fmla="*/ 3006298 h 3006298"/>
              <a:gd name="connsiteX0" fmla="*/ 2098570 w 2098570"/>
              <a:gd name="connsiteY0" fmla="*/ 433176 h 3006298"/>
              <a:gd name="connsiteX1" fmla="*/ 2098562 w 2098570"/>
              <a:gd name="connsiteY1" fmla="*/ 1146799 h 3006298"/>
              <a:gd name="connsiteX2" fmla="*/ 331697 w 2098570"/>
              <a:gd name="connsiteY2" fmla="*/ 1802903 h 3006298"/>
              <a:gd name="connsiteX3" fmla="*/ 604324 w 2098570"/>
              <a:gd name="connsiteY3" fmla="*/ 3006298 h 3006298"/>
              <a:gd name="connsiteX0" fmla="*/ 2098570 w 2098570"/>
              <a:gd name="connsiteY0" fmla="*/ 433176 h 3006298"/>
              <a:gd name="connsiteX1" fmla="*/ 2098562 w 2098570"/>
              <a:gd name="connsiteY1" fmla="*/ 1146799 h 3006298"/>
              <a:gd name="connsiteX2" fmla="*/ 331697 w 2098570"/>
              <a:gd name="connsiteY2" fmla="*/ 1802903 h 3006298"/>
              <a:gd name="connsiteX3" fmla="*/ 604324 w 2098570"/>
              <a:gd name="connsiteY3" fmla="*/ 3006298 h 3006298"/>
              <a:gd name="connsiteX0" fmla="*/ 2098570 w 2098570"/>
              <a:gd name="connsiteY0" fmla="*/ 433176 h 3006298"/>
              <a:gd name="connsiteX1" fmla="*/ 2098562 w 2098570"/>
              <a:gd name="connsiteY1" fmla="*/ 1146799 h 3006298"/>
              <a:gd name="connsiteX2" fmla="*/ 331697 w 2098570"/>
              <a:gd name="connsiteY2" fmla="*/ 1802903 h 3006298"/>
              <a:gd name="connsiteX3" fmla="*/ 604324 w 2098570"/>
              <a:gd name="connsiteY3" fmla="*/ 3006298 h 3006298"/>
              <a:gd name="connsiteX0" fmla="*/ 1780834 w 1780834"/>
              <a:gd name="connsiteY0" fmla="*/ 433176 h 3006298"/>
              <a:gd name="connsiteX1" fmla="*/ 1780826 w 1780834"/>
              <a:gd name="connsiteY1" fmla="*/ 1146799 h 3006298"/>
              <a:gd name="connsiteX2" fmla="*/ 13961 w 1780834"/>
              <a:gd name="connsiteY2" fmla="*/ 1802903 h 3006298"/>
              <a:gd name="connsiteX3" fmla="*/ 286588 w 1780834"/>
              <a:gd name="connsiteY3" fmla="*/ 3006298 h 3006298"/>
              <a:gd name="connsiteX0" fmla="*/ 1780834 w 1780834"/>
              <a:gd name="connsiteY0" fmla="*/ 433176 h 3006298"/>
              <a:gd name="connsiteX1" fmla="*/ 1780826 w 1780834"/>
              <a:gd name="connsiteY1" fmla="*/ 1146799 h 3006298"/>
              <a:gd name="connsiteX2" fmla="*/ 13961 w 1780834"/>
              <a:gd name="connsiteY2" fmla="*/ 1802903 h 3006298"/>
              <a:gd name="connsiteX3" fmla="*/ 345658 w 1780834"/>
              <a:gd name="connsiteY3" fmla="*/ 3006298 h 3006298"/>
              <a:gd name="connsiteX0" fmla="*/ 1780834 w 1780834"/>
              <a:gd name="connsiteY0" fmla="*/ 433176 h 3277815"/>
              <a:gd name="connsiteX1" fmla="*/ 1780826 w 1780834"/>
              <a:gd name="connsiteY1" fmla="*/ 1146799 h 3277815"/>
              <a:gd name="connsiteX2" fmla="*/ 13961 w 1780834"/>
              <a:gd name="connsiteY2" fmla="*/ 1802903 h 3277815"/>
              <a:gd name="connsiteX3" fmla="*/ 0 w 1780834"/>
              <a:gd name="connsiteY3" fmla="*/ 3277815 h 3277815"/>
              <a:gd name="connsiteX0" fmla="*/ 1780834 w 1780834"/>
              <a:gd name="connsiteY0" fmla="*/ 433176 h 3277815"/>
              <a:gd name="connsiteX1" fmla="*/ 1780826 w 1780834"/>
              <a:gd name="connsiteY1" fmla="*/ 1146799 h 3277815"/>
              <a:gd name="connsiteX2" fmla="*/ 13961 w 1780834"/>
              <a:gd name="connsiteY2" fmla="*/ 1802903 h 3277815"/>
              <a:gd name="connsiteX3" fmla="*/ 0 w 1780834"/>
              <a:gd name="connsiteY3" fmla="*/ 3277815 h 3277815"/>
              <a:gd name="connsiteX0" fmla="*/ 1780834 w 1780834"/>
              <a:gd name="connsiteY0" fmla="*/ 0 h 2844639"/>
              <a:gd name="connsiteX1" fmla="*/ 13961 w 1780834"/>
              <a:gd name="connsiteY1" fmla="*/ 1369727 h 2844639"/>
              <a:gd name="connsiteX2" fmla="*/ 0 w 1780834"/>
              <a:gd name="connsiteY2" fmla="*/ 2844639 h 2844639"/>
              <a:gd name="connsiteX0" fmla="*/ 1780834 w 1782656"/>
              <a:gd name="connsiteY0" fmla="*/ 0 h 2844639"/>
              <a:gd name="connsiteX1" fmla="*/ 1457052 w 1782656"/>
              <a:gd name="connsiteY1" fmla="*/ 1698743 h 2844639"/>
              <a:gd name="connsiteX2" fmla="*/ 13961 w 1782656"/>
              <a:gd name="connsiteY2" fmla="*/ 1369727 h 2844639"/>
              <a:gd name="connsiteX3" fmla="*/ 0 w 1782656"/>
              <a:gd name="connsiteY3" fmla="*/ 2844639 h 2844639"/>
              <a:gd name="connsiteX0" fmla="*/ 1457052 w 1457052"/>
              <a:gd name="connsiteY0" fmla="*/ 798050 h 1943946"/>
              <a:gd name="connsiteX1" fmla="*/ 13961 w 1457052"/>
              <a:gd name="connsiteY1" fmla="*/ 469034 h 1943946"/>
              <a:gd name="connsiteX2" fmla="*/ 0 w 1457052"/>
              <a:gd name="connsiteY2" fmla="*/ 1943946 h 1943946"/>
              <a:gd name="connsiteX0" fmla="*/ 1457052 w 1457052"/>
              <a:gd name="connsiteY0" fmla="*/ 122251 h 1268147"/>
              <a:gd name="connsiteX1" fmla="*/ 328999 w 1457052"/>
              <a:gd name="connsiteY1" fmla="*/ 469033 h 1268147"/>
              <a:gd name="connsiteX2" fmla="*/ 0 w 1457052"/>
              <a:gd name="connsiteY2" fmla="*/ 1268147 h 12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052" h="1268147">
                <a:moveTo>
                  <a:pt x="1457052" y="122251"/>
                </a:moveTo>
                <a:cubicBezTo>
                  <a:pt x="1162573" y="350539"/>
                  <a:pt x="627629" y="-1"/>
                  <a:pt x="328999" y="469033"/>
                </a:cubicBezTo>
                <a:cubicBezTo>
                  <a:pt x="315038" y="883102"/>
                  <a:pt x="344108" y="543938"/>
                  <a:pt x="0" y="1268147"/>
                </a:cubicBezTo>
              </a:path>
            </a:pathLst>
          </a:custGeom>
          <a:ln w="254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5392615" y="4034628"/>
            <a:ext cx="212057" cy="529753"/>
          </a:xfrm>
          <a:custGeom>
            <a:avLst/>
            <a:gdLst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794226 w 1359376"/>
              <a:gd name="connsiteY5" fmla="*/ 412750 h 962263"/>
              <a:gd name="connsiteX6" fmla="*/ 508476 w 1359376"/>
              <a:gd name="connsiteY6" fmla="*/ 615950 h 962263"/>
              <a:gd name="connsiteX7" fmla="*/ 368776 w 1359376"/>
              <a:gd name="connsiteY7" fmla="*/ 711200 h 962263"/>
              <a:gd name="connsiteX8" fmla="*/ 241776 w 1359376"/>
              <a:gd name="connsiteY8" fmla="*/ 793750 h 962263"/>
              <a:gd name="connsiteX9" fmla="*/ 146526 w 1359376"/>
              <a:gd name="connsiteY9" fmla="*/ 863600 h 962263"/>
              <a:gd name="connsiteX10" fmla="*/ 83026 w 1359376"/>
              <a:gd name="connsiteY10" fmla="*/ 901700 h 962263"/>
              <a:gd name="connsiteX11" fmla="*/ 6826 w 1359376"/>
              <a:gd name="connsiteY11" fmla="*/ 958850 h 962263"/>
              <a:gd name="connsiteX12" fmla="*/ 25876 w 1359376"/>
              <a:gd name="connsiteY12" fmla="*/ 946150 h 962263"/>
              <a:gd name="connsiteX13" fmla="*/ 32226 w 1359376"/>
              <a:gd name="connsiteY13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1226026 w 1359376"/>
              <a:gd name="connsiteY3" fmla="*/ 133350 h 962263"/>
              <a:gd name="connsiteX4" fmla="*/ 933926 w 1359376"/>
              <a:gd name="connsiteY4" fmla="*/ 323850 h 962263"/>
              <a:gd name="connsiteX5" fmla="*/ 508476 w 1359376"/>
              <a:gd name="connsiteY5" fmla="*/ 615950 h 962263"/>
              <a:gd name="connsiteX6" fmla="*/ 368776 w 1359376"/>
              <a:gd name="connsiteY6" fmla="*/ 711200 h 962263"/>
              <a:gd name="connsiteX7" fmla="*/ 241776 w 1359376"/>
              <a:gd name="connsiteY7" fmla="*/ 793750 h 962263"/>
              <a:gd name="connsiteX8" fmla="*/ 146526 w 1359376"/>
              <a:gd name="connsiteY8" fmla="*/ 863600 h 962263"/>
              <a:gd name="connsiteX9" fmla="*/ 83026 w 1359376"/>
              <a:gd name="connsiteY9" fmla="*/ 901700 h 962263"/>
              <a:gd name="connsiteX10" fmla="*/ 6826 w 1359376"/>
              <a:gd name="connsiteY10" fmla="*/ 958850 h 962263"/>
              <a:gd name="connsiteX11" fmla="*/ 25876 w 1359376"/>
              <a:gd name="connsiteY11" fmla="*/ 946150 h 962263"/>
              <a:gd name="connsiteX12" fmla="*/ 32226 w 1359376"/>
              <a:gd name="connsiteY12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1283176 w 1359376"/>
              <a:gd name="connsiteY2" fmla="*/ 82550 h 962263"/>
              <a:gd name="connsiteX3" fmla="*/ 933926 w 1359376"/>
              <a:gd name="connsiteY3" fmla="*/ 323850 h 962263"/>
              <a:gd name="connsiteX4" fmla="*/ 508476 w 1359376"/>
              <a:gd name="connsiteY4" fmla="*/ 615950 h 962263"/>
              <a:gd name="connsiteX5" fmla="*/ 368776 w 1359376"/>
              <a:gd name="connsiteY5" fmla="*/ 711200 h 962263"/>
              <a:gd name="connsiteX6" fmla="*/ 241776 w 1359376"/>
              <a:gd name="connsiteY6" fmla="*/ 793750 h 962263"/>
              <a:gd name="connsiteX7" fmla="*/ 146526 w 1359376"/>
              <a:gd name="connsiteY7" fmla="*/ 863600 h 962263"/>
              <a:gd name="connsiteX8" fmla="*/ 83026 w 1359376"/>
              <a:gd name="connsiteY8" fmla="*/ 901700 h 962263"/>
              <a:gd name="connsiteX9" fmla="*/ 6826 w 1359376"/>
              <a:gd name="connsiteY9" fmla="*/ 958850 h 962263"/>
              <a:gd name="connsiteX10" fmla="*/ 25876 w 1359376"/>
              <a:gd name="connsiteY10" fmla="*/ 946150 h 962263"/>
              <a:gd name="connsiteX11" fmla="*/ 32226 w 1359376"/>
              <a:gd name="connsiteY11" fmla="*/ 939800 h 962263"/>
              <a:gd name="connsiteX0" fmla="*/ 1359376 w 1359376"/>
              <a:gd name="connsiteY0" fmla="*/ 0 h 962263"/>
              <a:gd name="connsiteX1" fmla="*/ 1327626 w 1359376"/>
              <a:gd name="connsiteY1" fmla="*/ 31750 h 962263"/>
              <a:gd name="connsiteX2" fmla="*/ 933926 w 1359376"/>
              <a:gd name="connsiteY2" fmla="*/ 323850 h 962263"/>
              <a:gd name="connsiteX3" fmla="*/ 508476 w 1359376"/>
              <a:gd name="connsiteY3" fmla="*/ 615950 h 962263"/>
              <a:gd name="connsiteX4" fmla="*/ 368776 w 1359376"/>
              <a:gd name="connsiteY4" fmla="*/ 711200 h 962263"/>
              <a:gd name="connsiteX5" fmla="*/ 241776 w 1359376"/>
              <a:gd name="connsiteY5" fmla="*/ 793750 h 962263"/>
              <a:gd name="connsiteX6" fmla="*/ 146526 w 1359376"/>
              <a:gd name="connsiteY6" fmla="*/ 863600 h 962263"/>
              <a:gd name="connsiteX7" fmla="*/ 83026 w 1359376"/>
              <a:gd name="connsiteY7" fmla="*/ 901700 h 962263"/>
              <a:gd name="connsiteX8" fmla="*/ 6826 w 1359376"/>
              <a:gd name="connsiteY8" fmla="*/ 958850 h 962263"/>
              <a:gd name="connsiteX9" fmla="*/ 25876 w 1359376"/>
              <a:gd name="connsiteY9" fmla="*/ 946150 h 962263"/>
              <a:gd name="connsiteX10" fmla="*/ 32226 w 1359376"/>
              <a:gd name="connsiteY10" fmla="*/ 939800 h 962263"/>
              <a:gd name="connsiteX0" fmla="*/ 1359376 w 1359376"/>
              <a:gd name="connsiteY0" fmla="*/ 0 h 962263"/>
              <a:gd name="connsiteX1" fmla="*/ 933926 w 1359376"/>
              <a:gd name="connsiteY1" fmla="*/ 32385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146526 w 1359376"/>
              <a:gd name="connsiteY5" fmla="*/ 863600 h 962263"/>
              <a:gd name="connsiteX6" fmla="*/ 83026 w 1359376"/>
              <a:gd name="connsiteY6" fmla="*/ 901700 h 962263"/>
              <a:gd name="connsiteX7" fmla="*/ 6826 w 1359376"/>
              <a:gd name="connsiteY7" fmla="*/ 958850 h 962263"/>
              <a:gd name="connsiteX8" fmla="*/ 25876 w 1359376"/>
              <a:gd name="connsiteY8" fmla="*/ 946150 h 962263"/>
              <a:gd name="connsiteX9" fmla="*/ 32226 w 1359376"/>
              <a:gd name="connsiteY9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241776 w 1359376"/>
              <a:gd name="connsiteY4" fmla="*/ 793750 h 962263"/>
              <a:gd name="connsiteX5" fmla="*/ 83026 w 1359376"/>
              <a:gd name="connsiteY5" fmla="*/ 901700 h 962263"/>
              <a:gd name="connsiteX6" fmla="*/ 6826 w 1359376"/>
              <a:gd name="connsiteY6" fmla="*/ 958850 h 962263"/>
              <a:gd name="connsiteX7" fmla="*/ 25876 w 1359376"/>
              <a:gd name="connsiteY7" fmla="*/ 946150 h 962263"/>
              <a:gd name="connsiteX8" fmla="*/ 32226 w 1359376"/>
              <a:gd name="connsiteY8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508476 w 1359376"/>
              <a:gd name="connsiteY2" fmla="*/ 615950 h 962263"/>
              <a:gd name="connsiteX3" fmla="*/ 368776 w 1359376"/>
              <a:gd name="connsiteY3" fmla="*/ 711200 h 962263"/>
              <a:gd name="connsiteX4" fmla="*/ 83026 w 1359376"/>
              <a:gd name="connsiteY4" fmla="*/ 901700 h 962263"/>
              <a:gd name="connsiteX5" fmla="*/ 6826 w 1359376"/>
              <a:gd name="connsiteY5" fmla="*/ 958850 h 962263"/>
              <a:gd name="connsiteX6" fmla="*/ 25876 w 1359376"/>
              <a:gd name="connsiteY6" fmla="*/ 946150 h 962263"/>
              <a:gd name="connsiteX7" fmla="*/ 32226 w 1359376"/>
              <a:gd name="connsiteY7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368776 w 1359376"/>
              <a:gd name="connsiteY2" fmla="*/ 7112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3026 w 1359376"/>
              <a:gd name="connsiteY3" fmla="*/ 901700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32226 w 1359376"/>
              <a:gd name="connsiteY6" fmla="*/ 939800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25876 w 1359376"/>
              <a:gd name="connsiteY5" fmla="*/ 946150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6" fmla="*/ 699452 w 1359376"/>
              <a:gd name="connsiteY6" fmla="*/ 733187 h 962263"/>
              <a:gd name="connsiteX0" fmla="*/ 1359376 w 1359376"/>
              <a:gd name="connsiteY0" fmla="*/ 0 h 962263"/>
              <a:gd name="connsiteX1" fmla="*/ 1140301 w 1359376"/>
              <a:gd name="connsiteY1" fmla="*/ 419100 h 962263"/>
              <a:gd name="connsiteX2" fmla="*/ 1010126 w 1359376"/>
              <a:gd name="connsiteY2" fmla="*/ 546100 h 962263"/>
              <a:gd name="connsiteX3" fmla="*/ 877252 w 1359376"/>
              <a:gd name="connsiteY3" fmla="*/ 644287 h 962263"/>
              <a:gd name="connsiteX4" fmla="*/ 6826 w 1359376"/>
              <a:gd name="connsiteY4" fmla="*/ 958850 h 962263"/>
              <a:gd name="connsiteX5" fmla="*/ 655002 w 1359376"/>
              <a:gd name="connsiteY5" fmla="*/ 809387 h 962263"/>
              <a:gd name="connsiteX0" fmla="*/ 710479 w 710479"/>
              <a:gd name="connsiteY0" fmla="*/ 0 h 813966"/>
              <a:gd name="connsiteX1" fmla="*/ 491404 w 710479"/>
              <a:gd name="connsiteY1" fmla="*/ 419100 h 813966"/>
              <a:gd name="connsiteX2" fmla="*/ 361229 w 710479"/>
              <a:gd name="connsiteY2" fmla="*/ 546100 h 813966"/>
              <a:gd name="connsiteX3" fmla="*/ 228355 w 710479"/>
              <a:gd name="connsiteY3" fmla="*/ 644287 h 813966"/>
              <a:gd name="connsiteX4" fmla="*/ 95005 w 710479"/>
              <a:gd name="connsiteY4" fmla="*/ 688737 h 813966"/>
              <a:gd name="connsiteX5" fmla="*/ 6105 w 710479"/>
              <a:gd name="connsiteY5" fmla="*/ 809387 h 813966"/>
              <a:gd name="connsiteX0" fmla="*/ 857250 w 857250"/>
              <a:gd name="connsiteY0" fmla="*/ 0 h 818545"/>
              <a:gd name="connsiteX1" fmla="*/ 638175 w 857250"/>
              <a:gd name="connsiteY1" fmla="*/ 419100 h 818545"/>
              <a:gd name="connsiteX2" fmla="*/ 508000 w 857250"/>
              <a:gd name="connsiteY2" fmla="*/ 546100 h 818545"/>
              <a:gd name="connsiteX3" fmla="*/ 375126 w 857250"/>
              <a:gd name="connsiteY3" fmla="*/ 644287 h 818545"/>
              <a:gd name="connsiteX4" fmla="*/ 241776 w 857250"/>
              <a:gd name="connsiteY4" fmla="*/ 688737 h 818545"/>
              <a:gd name="connsiteX5" fmla="*/ 6105 w 857250"/>
              <a:gd name="connsiteY5" fmla="*/ 813966 h 818545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161607 w 777081"/>
              <a:gd name="connsiteY4" fmla="*/ 688737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777081 w 777081"/>
              <a:gd name="connsiteY0" fmla="*/ 0 h 823124"/>
              <a:gd name="connsiteX1" fmla="*/ 558006 w 777081"/>
              <a:gd name="connsiteY1" fmla="*/ 419100 h 823124"/>
              <a:gd name="connsiteX2" fmla="*/ 427831 w 777081"/>
              <a:gd name="connsiteY2" fmla="*/ 546100 h 823124"/>
              <a:gd name="connsiteX3" fmla="*/ 294957 w 777081"/>
              <a:gd name="connsiteY3" fmla="*/ 644287 h 823124"/>
              <a:gd name="connsiteX4" fmla="*/ 204469 w 777081"/>
              <a:gd name="connsiteY4" fmla="*/ 722075 h 823124"/>
              <a:gd name="connsiteX5" fmla="*/ 6105 w 777081"/>
              <a:gd name="connsiteY5" fmla="*/ 818545 h 823124"/>
              <a:gd name="connsiteX0" fmla="*/ 669925 w 669925"/>
              <a:gd name="connsiteY0" fmla="*/ 0 h 827703"/>
              <a:gd name="connsiteX1" fmla="*/ 450850 w 669925"/>
              <a:gd name="connsiteY1" fmla="*/ 419100 h 827703"/>
              <a:gd name="connsiteX2" fmla="*/ 320675 w 669925"/>
              <a:gd name="connsiteY2" fmla="*/ 546100 h 827703"/>
              <a:gd name="connsiteX3" fmla="*/ 187801 w 669925"/>
              <a:gd name="connsiteY3" fmla="*/ 644287 h 827703"/>
              <a:gd name="connsiteX4" fmla="*/ 97313 w 669925"/>
              <a:gd name="connsiteY4" fmla="*/ 722075 h 827703"/>
              <a:gd name="connsiteX5" fmla="*/ 6105 w 669925"/>
              <a:gd name="connsiteY5" fmla="*/ 823124 h 827703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6105 w 636587"/>
              <a:gd name="connsiteY5" fmla="*/ 757420 h 761999"/>
              <a:gd name="connsiteX0" fmla="*/ 642692 w 642692"/>
              <a:gd name="connsiteY0" fmla="*/ 0 h 766578"/>
              <a:gd name="connsiteX1" fmla="*/ 423617 w 642692"/>
              <a:gd name="connsiteY1" fmla="*/ 419100 h 766578"/>
              <a:gd name="connsiteX2" fmla="*/ 293442 w 642692"/>
              <a:gd name="connsiteY2" fmla="*/ 546100 h 766578"/>
              <a:gd name="connsiteX3" fmla="*/ 160568 w 642692"/>
              <a:gd name="connsiteY3" fmla="*/ 644287 h 766578"/>
              <a:gd name="connsiteX4" fmla="*/ 70080 w 642692"/>
              <a:gd name="connsiteY4" fmla="*/ 722075 h 766578"/>
              <a:gd name="connsiteX5" fmla="*/ 6105 w 642692"/>
              <a:gd name="connsiteY5" fmla="*/ 761999 h 766578"/>
              <a:gd name="connsiteX0" fmla="*/ 724694 w 724694"/>
              <a:gd name="connsiteY0" fmla="*/ 0 h 766761"/>
              <a:gd name="connsiteX1" fmla="*/ 505619 w 724694"/>
              <a:gd name="connsiteY1" fmla="*/ 419100 h 766761"/>
              <a:gd name="connsiteX2" fmla="*/ 375444 w 724694"/>
              <a:gd name="connsiteY2" fmla="*/ 546100 h 766761"/>
              <a:gd name="connsiteX3" fmla="*/ 242570 w 724694"/>
              <a:gd name="connsiteY3" fmla="*/ 644287 h 766761"/>
              <a:gd name="connsiteX4" fmla="*/ 152082 w 724694"/>
              <a:gd name="connsiteY4" fmla="*/ 722075 h 766761"/>
              <a:gd name="connsiteX5" fmla="*/ 88107 w 724694"/>
              <a:gd name="connsiteY5" fmla="*/ 761999 h 766761"/>
              <a:gd name="connsiteX0" fmla="*/ 636587 w 636587"/>
              <a:gd name="connsiteY0" fmla="*/ 0 h 761999"/>
              <a:gd name="connsiteX1" fmla="*/ 417512 w 636587"/>
              <a:gd name="connsiteY1" fmla="*/ 419100 h 761999"/>
              <a:gd name="connsiteX2" fmla="*/ 287337 w 636587"/>
              <a:gd name="connsiteY2" fmla="*/ 546100 h 761999"/>
              <a:gd name="connsiteX3" fmla="*/ 154463 w 636587"/>
              <a:gd name="connsiteY3" fmla="*/ 644287 h 761999"/>
              <a:gd name="connsiteX4" fmla="*/ 63975 w 636587"/>
              <a:gd name="connsiteY4" fmla="*/ 722075 h 761999"/>
              <a:gd name="connsiteX5" fmla="*/ 0 w 636587"/>
              <a:gd name="connsiteY5" fmla="*/ 761999 h 761999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44287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294957 w 777081"/>
              <a:gd name="connsiteY3" fmla="*/ 656194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558006 w 777081"/>
              <a:gd name="connsiteY1" fmla="*/ 419100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27831 w 777081"/>
              <a:gd name="connsiteY2" fmla="*/ 546100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442119 w 777081"/>
              <a:gd name="connsiteY2" fmla="*/ 541337 h 823911"/>
              <a:gd name="connsiteX3" fmla="*/ 344963 w 777081"/>
              <a:gd name="connsiteY3" fmla="*/ 608569 h 823911"/>
              <a:gd name="connsiteX4" fmla="*/ 204469 w 777081"/>
              <a:gd name="connsiteY4" fmla="*/ 722075 h 823911"/>
              <a:gd name="connsiteX5" fmla="*/ 0 w 777081"/>
              <a:gd name="connsiteY5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97694 w 777081"/>
              <a:gd name="connsiteY2" fmla="*/ 421479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631032 w 777081"/>
              <a:gd name="connsiteY2" fmla="*/ 276223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600869 w 777081"/>
              <a:gd name="connsiteY1" fmla="*/ 421481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21828 h 845739"/>
              <a:gd name="connsiteX1" fmla="*/ 744538 w 777081"/>
              <a:gd name="connsiteY1" fmla="*/ 21828 h 845739"/>
              <a:gd name="connsiteX2" fmla="*/ 738982 w 777081"/>
              <a:gd name="connsiteY2" fmla="*/ 152796 h 845739"/>
              <a:gd name="connsiteX3" fmla="*/ 558006 w 777081"/>
              <a:gd name="connsiteY3" fmla="*/ 455214 h 845739"/>
              <a:gd name="connsiteX4" fmla="*/ 442119 w 777081"/>
              <a:gd name="connsiteY4" fmla="*/ 563165 h 845739"/>
              <a:gd name="connsiteX5" fmla="*/ 344963 w 777081"/>
              <a:gd name="connsiteY5" fmla="*/ 630397 h 845739"/>
              <a:gd name="connsiteX6" fmla="*/ 204469 w 777081"/>
              <a:gd name="connsiteY6" fmla="*/ 743903 h 845739"/>
              <a:gd name="connsiteX7" fmla="*/ 0 w 777081"/>
              <a:gd name="connsiteY7" fmla="*/ 845739 h 845739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8982 w 777081"/>
              <a:gd name="connsiteY1" fmla="*/ 130968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558006 w 777081"/>
              <a:gd name="connsiteY2" fmla="*/ 433386 h 823911"/>
              <a:gd name="connsiteX3" fmla="*/ 442119 w 777081"/>
              <a:gd name="connsiteY3" fmla="*/ 541337 h 823911"/>
              <a:gd name="connsiteX4" fmla="*/ 344963 w 777081"/>
              <a:gd name="connsiteY4" fmla="*/ 608569 h 823911"/>
              <a:gd name="connsiteX5" fmla="*/ 204469 w 777081"/>
              <a:gd name="connsiteY5" fmla="*/ 722075 h 823911"/>
              <a:gd name="connsiteX6" fmla="*/ 0 w 777081"/>
              <a:gd name="connsiteY6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58006 w 777081"/>
              <a:gd name="connsiteY3" fmla="*/ 43338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42119 w 777081"/>
              <a:gd name="connsiteY4" fmla="*/ 541337 h 823911"/>
              <a:gd name="connsiteX5" fmla="*/ 344963 w 777081"/>
              <a:gd name="connsiteY5" fmla="*/ 608569 h 823911"/>
              <a:gd name="connsiteX6" fmla="*/ 204469 w 777081"/>
              <a:gd name="connsiteY6" fmla="*/ 722075 h 823911"/>
              <a:gd name="connsiteX7" fmla="*/ 0 w 777081"/>
              <a:gd name="connsiteY7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2436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7694 w 777081"/>
              <a:gd name="connsiteY3" fmla="*/ 459579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0556 w 777081"/>
              <a:gd name="connsiteY2" fmla="*/ 188117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77081 w 777081"/>
              <a:gd name="connsiteY0" fmla="*/ 24606 h 848517"/>
              <a:gd name="connsiteX1" fmla="*/ 744537 w 777081"/>
              <a:gd name="connsiteY1" fmla="*/ 24606 h 848517"/>
              <a:gd name="connsiteX2" fmla="*/ 736601 w 777081"/>
              <a:gd name="connsiteY2" fmla="*/ 172243 h 848517"/>
              <a:gd name="connsiteX3" fmla="*/ 645318 w 777081"/>
              <a:gd name="connsiteY3" fmla="*/ 227010 h 848517"/>
              <a:gd name="connsiteX4" fmla="*/ 592931 w 777081"/>
              <a:gd name="connsiteY4" fmla="*/ 472279 h 848517"/>
              <a:gd name="connsiteX5" fmla="*/ 495300 w 777081"/>
              <a:gd name="connsiteY5" fmla="*/ 565148 h 848517"/>
              <a:gd name="connsiteX6" fmla="*/ 442119 w 777081"/>
              <a:gd name="connsiteY6" fmla="*/ 565943 h 848517"/>
              <a:gd name="connsiteX7" fmla="*/ 344963 w 777081"/>
              <a:gd name="connsiteY7" fmla="*/ 633175 h 848517"/>
              <a:gd name="connsiteX8" fmla="*/ 204469 w 777081"/>
              <a:gd name="connsiteY8" fmla="*/ 746681 h 848517"/>
              <a:gd name="connsiteX9" fmla="*/ 0 w 777081"/>
              <a:gd name="connsiteY9" fmla="*/ 848517 h 848517"/>
              <a:gd name="connsiteX0" fmla="*/ 777081 w 777081"/>
              <a:gd name="connsiteY0" fmla="*/ 0 h 823911"/>
              <a:gd name="connsiteX1" fmla="*/ 736601 w 777081"/>
              <a:gd name="connsiteY1" fmla="*/ 147637 h 823911"/>
              <a:gd name="connsiteX2" fmla="*/ 645318 w 777081"/>
              <a:gd name="connsiteY2" fmla="*/ 202404 h 823911"/>
              <a:gd name="connsiteX3" fmla="*/ 592931 w 777081"/>
              <a:gd name="connsiteY3" fmla="*/ 447673 h 823911"/>
              <a:gd name="connsiteX4" fmla="*/ 495300 w 777081"/>
              <a:gd name="connsiteY4" fmla="*/ 540542 h 823911"/>
              <a:gd name="connsiteX5" fmla="*/ 442119 w 777081"/>
              <a:gd name="connsiteY5" fmla="*/ 541337 h 823911"/>
              <a:gd name="connsiteX6" fmla="*/ 344963 w 777081"/>
              <a:gd name="connsiteY6" fmla="*/ 608569 h 823911"/>
              <a:gd name="connsiteX7" fmla="*/ 204469 w 777081"/>
              <a:gd name="connsiteY7" fmla="*/ 722075 h 823911"/>
              <a:gd name="connsiteX8" fmla="*/ 0 w 777081"/>
              <a:gd name="connsiteY8" fmla="*/ 823911 h 823911"/>
              <a:gd name="connsiteX0" fmla="*/ 74533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758561 w 758561"/>
              <a:gd name="connsiteY0" fmla="*/ 0 h 823911"/>
              <a:gd name="connsiteX1" fmla="*/ 736601 w 758561"/>
              <a:gd name="connsiteY1" fmla="*/ 147637 h 823911"/>
              <a:gd name="connsiteX2" fmla="*/ 645318 w 758561"/>
              <a:gd name="connsiteY2" fmla="*/ 202404 h 823911"/>
              <a:gd name="connsiteX3" fmla="*/ 592931 w 758561"/>
              <a:gd name="connsiteY3" fmla="*/ 447673 h 823911"/>
              <a:gd name="connsiteX4" fmla="*/ 495300 w 758561"/>
              <a:gd name="connsiteY4" fmla="*/ 540542 h 823911"/>
              <a:gd name="connsiteX5" fmla="*/ 442119 w 758561"/>
              <a:gd name="connsiteY5" fmla="*/ 541337 h 823911"/>
              <a:gd name="connsiteX6" fmla="*/ 344963 w 758561"/>
              <a:gd name="connsiteY6" fmla="*/ 608569 h 823911"/>
              <a:gd name="connsiteX7" fmla="*/ 204469 w 758561"/>
              <a:gd name="connsiteY7" fmla="*/ 722075 h 823911"/>
              <a:gd name="connsiteX8" fmla="*/ 0 w 758561"/>
              <a:gd name="connsiteY8" fmla="*/ 823911 h 823911"/>
              <a:gd name="connsiteX0" fmla="*/ 684418 w 684418"/>
              <a:gd name="connsiteY0" fmla="*/ 0 h 744538"/>
              <a:gd name="connsiteX1" fmla="*/ 662458 w 684418"/>
              <a:gd name="connsiteY1" fmla="*/ 147637 h 744538"/>
              <a:gd name="connsiteX2" fmla="*/ 571175 w 684418"/>
              <a:gd name="connsiteY2" fmla="*/ 202404 h 744538"/>
              <a:gd name="connsiteX3" fmla="*/ 518788 w 684418"/>
              <a:gd name="connsiteY3" fmla="*/ 447673 h 744538"/>
              <a:gd name="connsiteX4" fmla="*/ 421157 w 684418"/>
              <a:gd name="connsiteY4" fmla="*/ 540542 h 744538"/>
              <a:gd name="connsiteX5" fmla="*/ 367976 w 684418"/>
              <a:gd name="connsiteY5" fmla="*/ 541337 h 744538"/>
              <a:gd name="connsiteX6" fmla="*/ 270820 w 684418"/>
              <a:gd name="connsiteY6" fmla="*/ 608569 h 744538"/>
              <a:gd name="connsiteX7" fmla="*/ 130326 w 684418"/>
              <a:gd name="connsiteY7" fmla="*/ 722075 h 744538"/>
              <a:gd name="connsiteX8" fmla="*/ 0 w 684418"/>
              <a:gd name="connsiteY8" fmla="*/ 576261 h 744538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491769 w 755030"/>
              <a:gd name="connsiteY4" fmla="*/ 540542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11628 w 755030"/>
              <a:gd name="connsiteY4" fmla="*/ 523873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755030 w 755030"/>
              <a:gd name="connsiteY0" fmla="*/ 0 h 804861"/>
              <a:gd name="connsiteX1" fmla="*/ 733070 w 755030"/>
              <a:gd name="connsiteY1" fmla="*/ 147637 h 804861"/>
              <a:gd name="connsiteX2" fmla="*/ 641787 w 755030"/>
              <a:gd name="connsiteY2" fmla="*/ 202404 h 804861"/>
              <a:gd name="connsiteX3" fmla="*/ 589400 w 755030"/>
              <a:gd name="connsiteY3" fmla="*/ 447673 h 804861"/>
              <a:gd name="connsiteX4" fmla="*/ 500596 w 755030"/>
              <a:gd name="connsiteY4" fmla="*/ 528635 h 804861"/>
              <a:gd name="connsiteX5" fmla="*/ 438588 w 755030"/>
              <a:gd name="connsiteY5" fmla="*/ 541337 h 804861"/>
              <a:gd name="connsiteX6" fmla="*/ 341432 w 755030"/>
              <a:gd name="connsiteY6" fmla="*/ 608569 h 804861"/>
              <a:gd name="connsiteX7" fmla="*/ 200938 w 755030"/>
              <a:gd name="connsiteY7" fmla="*/ 722075 h 804861"/>
              <a:gd name="connsiteX8" fmla="*/ 0 w 755030"/>
              <a:gd name="connsiteY8" fmla="*/ 804861 h 804861"/>
              <a:gd name="connsiteX0" fmla="*/ 2011682 w 2011682"/>
              <a:gd name="connsiteY0" fmla="*/ 0 h 744538"/>
              <a:gd name="connsiteX1" fmla="*/ 1989722 w 2011682"/>
              <a:gd name="connsiteY1" fmla="*/ 147637 h 744538"/>
              <a:gd name="connsiteX2" fmla="*/ 1898439 w 2011682"/>
              <a:gd name="connsiteY2" fmla="*/ 202404 h 744538"/>
              <a:gd name="connsiteX3" fmla="*/ 1846052 w 2011682"/>
              <a:gd name="connsiteY3" fmla="*/ 447673 h 744538"/>
              <a:gd name="connsiteX4" fmla="*/ 1757248 w 2011682"/>
              <a:gd name="connsiteY4" fmla="*/ 528635 h 744538"/>
              <a:gd name="connsiteX5" fmla="*/ 1695240 w 2011682"/>
              <a:gd name="connsiteY5" fmla="*/ 541337 h 744538"/>
              <a:gd name="connsiteX6" fmla="*/ 1598084 w 2011682"/>
              <a:gd name="connsiteY6" fmla="*/ 608569 h 744538"/>
              <a:gd name="connsiteX7" fmla="*/ 1457590 w 2011682"/>
              <a:gd name="connsiteY7" fmla="*/ 722075 h 744538"/>
              <a:gd name="connsiteX8" fmla="*/ 0 w 2011682"/>
              <a:gd name="connsiteY8" fmla="*/ 574421 h 744538"/>
              <a:gd name="connsiteX0" fmla="*/ 2011682 w 2011682"/>
              <a:gd name="connsiteY0" fmla="*/ 0 h 648189"/>
              <a:gd name="connsiteX1" fmla="*/ 1989722 w 2011682"/>
              <a:gd name="connsiteY1" fmla="*/ 147637 h 648189"/>
              <a:gd name="connsiteX2" fmla="*/ 1898439 w 2011682"/>
              <a:gd name="connsiteY2" fmla="*/ 202404 h 648189"/>
              <a:gd name="connsiteX3" fmla="*/ 1846052 w 2011682"/>
              <a:gd name="connsiteY3" fmla="*/ 447673 h 648189"/>
              <a:gd name="connsiteX4" fmla="*/ 1757248 w 2011682"/>
              <a:gd name="connsiteY4" fmla="*/ 528635 h 648189"/>
              <a:gd name="connsiteX5" fmla="*/ 1695240 w 2011682"/>
              <a:gd name="connsiteY5" fmla="*/ 541337 h 648189"/>
              <a:gd name="connsiteX6" fmla="*/ 1598084 w 2011682"/>
              <a:gd name="connsiteY6" fmla="*/ 608569 h 648189"/>
              <a:gd name="connsiteX7" fmla="*/ 649787 w 2011682"/>
              <a:gd name="connsiteY7" fmla="*/ 570246 h 648189"/>
              <a:gd name="connsiteX8" fmla="*/ 0 w 2011682"/>
              <a:gd name="connsiteY8" fmla="*/ 574421 h 64818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695240 w 2011682"/>
              <a:gd name="connsiteY5" fmla="*/ 541337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757248 w 2011682"/>
              <a:gd name="connsiteY4" fmla="*/ 528635 h 592709"/>
              <a:gd name="connsiteX5" fmla="*/ 1496585 w 2011682"/>
              <a:gd name="connsiteY5" fmla="*/ 312329 h 592709"/>
              <a:gd name="connsiteX6" fmla="*/ 1218060 w 2011682"/>
              <a:gd name="connsiteY6" fmla="*/ 406786 h 592709"/>
              <a:gd name="connsiteX7" fmla="*/ 649787 w 2011682"/>
              <a:gd name="connsiteY7" fmla="*/ 570246 h 592709"/>
              <a:gd name="connsiteX8" fmla="*/ 0 w 2011682"/>
              <a:gd name="connsiteY8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846052 w 2011682"/>
              <a:gd name="connsiteY3" fmla="*/ 447673 h 592709"/>
              <a:gd name="connsiteX4" fmla="*/ 1496585 w 2011682"/>
              <a:gd name="connsiteY4" fmla="*/ 312329 h 592709"/>
              <a:gd name="connsiteX5" fmla="*/ 1218060 w 2011682"/>
              <a:gd name="connsiteY5" fmla="*/ 406786 h 592709"/>
              <a:gd name="connsiteX6" fmla="*/ 649787 w 2011682"/>
              <a:gd name="connsiteY6" fmla="*/ 570246 h 592709"/>
              <a:gd name="connsiteX7" fmla="*/ 0 w 2011682"/>
              <a:gd name="connsiteY7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898439 w 2011682"/>
              <a:gd name="connsiteY2" fmla="*/ 202404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89722 w 2011682"/>
              <a:gd name="connsiteY1" fmla="*/ 147637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972540 w 2011682"/>
              <a:gd name="connsiteY1" fmla="*/ 125413 h 592709"/>
              <a:gd name="connsiteX2" fmla="*/ 1744408 w 2011682"/>
              <a:gd name="connsiteY2" fmla="*/ 223071 h 592709"/>
              <a:gd name="connsiteX3" fmla="*/ 1496585 w 2011682"/>
              <a:gd name="connsiteY3" fmla="*/ 312329 h 592709"/>
              <a:gd name="connsiteX4" fmla="*/ 1218060 w 2011682"/>
              <a:gd name="connsiteY4" fmla="*/ 406786 h 592709"/>
              <a:gd name="connsiteX5" fmla="*/ 649787 w 2011682"/>
              <a:gd name="connsiteY5" fmla="*/ 570246 h 592709"/>
              <a:gd name="connsiteX6" fmla="*/ 0 w 2011682"/>
              <a:gd name="connsiteY6" fmla="*/ 574421 h 592709"/>
              <a:gd name="connsiteX0" fmla="*/ 2011682 w 2011682"/>
              <a:gd name="connsiteY0" fmla="*/ 0 h 592709"/>
              <a:gd name="connsiteX1" fmla="*/ 1744408 w 2011682"/>
              <a:gd name="connsiteY1" fmla="*/ 223071 h 592709"/>
              <a:gd name="connsiteX2" fmla="*/ 1496585 w 2011682"/>
              <a:gd name="connsiteY2" fmla="*/ 312329 h 592709"/>
              <a:gd name="connsiteX3" fmla="*/ 1218060 w 2011682"/>
              <a:gd name="connsiteY3" fmla="*/ 406786 h 592709"/>
              <a:gd name="connsiteX4" fmla="*/ 649787 w 2011682"/>
              <a:gd name="connsiteY4" fmla="*/ 570246 h 592709"/>
              <a:gd name="connsiteX5" fmla="*/ 0 w 2011682"/>
              <a:gd name="connsiteY5" fmla="*/ 574421 h 592709"/>
              <a:gd name="connsiteX0" fmla="*/ 2011682 w 2011682"/>
              <a:gd name="connsiteY0" fmla="*/ 0 h 489521"/>
              <a:gd name="connsiteX1" fmla="*/ 1744408 w 2011682"/>
              <a:gd name="connsiteY1" fmla="*/ 119883 h 489521"/>
              <a:gd name="connsiteX2" fmla="*/ 1496585 w 2011682"/>
              <a:gd name="connsiteY2" fmla="*/ 209141 h 489521"/>
              <a:gd name="connsiteX3" fmla="*/ 1218060 w 2011682"/>
              <a:gd name="connsiteY3" fmla="*/ 303598 h 489521"/>
              <a:gd name="connsiteX4" fmla="*/ 649787 w 2011682"/>
              <a:gd name="connsiteY4" fmla="*/ 467058 h 489521"/>
              <a:gd name="connsiteX5" fmla="*/ 0 w 2011682"/>
              <a:gd name="connsiteY5" fmla="*/ 471233 h 489521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44408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218060 w 2065811"/>
              <a:gd name="connsiteY3" fmla="*/ 36043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4925 w 2065811"/>
              <a:gd name="connsiteY3" fmla="*/ 39472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46353"/>
              <a:gd name="connsiteX1" fmla="*/ 1705689 w 2065811"/>
              <a:gd name="connsiteY1" fmla="*/ 176715 h 546353"/>
              <a:gd name="connsiteX2" fmla="*/ 1496585 w 2065811"/>
              <a:gd name="connsiteY2" fmla="*/ 265973 h 546353"/>
              <a:gd name="connsiteX3" fmla="*/ 1188456 w 2065811"/>
              <a:gd name="connsiteY3" fmla="*/ 387100 h 546353"/>
              <a:gd name="connsiteX4" fmla="*/ 649787 w 2065811"/>
              <a:gd name="connsiteY4" fmla="*/ 523890 h 546353"/>
              <a:gd name="connsiteX5" fmla="*/ 0 w 2065811"/>
              <a:gd name="connsiteY5" fmla="*/ 528065 h 546353"/>
              <a:gd name="connsiteX0" fmla="*/ 2065811 w 2065811"/>
              <a:gd name="connsiteY0" fmla="*/ 0 h 529590"/>
              <a:gd name="connsiteX1" fmla="*/ 1705689 w 2065811"/>
              <a:gd name="connsiteY1" fmla="*/ 176715 h 529590"/>
              <a:gd name="connsiteX2" fmla="*/ 1496585 w 2065811"/>
              <a:gd name="connsiteY2" fmla="*/ 265973 h 529590"/>
              <a:gd name="connsiteX3" fmla="*/ 1188456 w 2065811"/>
              <a:gd name="connsiteY3" fmla="*/ 387100 h 529590"/>
              <a:gd name="connsiteX4" fmla="*/ 649787 w 2065811"/>
              <a:gd name="connsiteY4" fmla="*/ 523890 h 529590"/>
              <a:gd name="connsiteX5" fmla="*/ 0 w 2065811"/>
              <a:gd name="connsiteY5" fmla="*/ 528065 h 529590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87528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2065811 w 2065811"/>
              <a:gd name="connsiteY0" fmla="*/ 0 h 558165"/>
              <a:gd name="connsiteX1" fmla="*/ 1705689 w 2065811"/>
              <a:gd name="connsiteY1" fmla="*/ 176715 h 558165"/>
              <a:gd name="connsiteX2" fmla="*/ 1496585 w 2065811"/>
              <a:gd name="connsiteY2" fmla="*/ 265973 h 558165"/>
              <a:gd name="connsiteX3" fmla="*/ 1188456 w 2065811"/>
              <a:gd name="connsiteY3" fmla="*/ 387100 h 558165"/>
              <a:gd name="connsiteX4" fmla="*/ 649787 w 2065811"/>
              <a:gd name="connsiteY4" fmla="*/ 523890 h 558165"/>
              <a:gd name="connsiteX5" fmla="*/ 198120 w 2065811"/>
              <a:gd name="connsiteY5" fmla="*/ 558165 h 558165"/>
              <a:gd name="connsiteX6" fmla="*/ 0 w 2065811"/>
              <a:gd name="connsiteY6" fmla="*/ 528065 h 558165"/>
              <a:gd name="connsiteX0" fmla="*/ 1957432 w 1957432"/>
              <a:gd name="connsiteY0" fmla="*/ 0 h 849435"/>
              <a:gd name="connsiteX1" fmla="*/ 1597310 w 1957432"/>
              <a:gd name="connsiteY1" fmla="*/ 176715 h 849435"/>
              <a:gd name="connsiteX2" fmla="*/ 1388206 w 1957432"/>
              <a:gd name="connsiteY2" fmla="*/ 265973 h 849435"/>
              <a:gd name="connsiteX3" fmla="*/ 1080077 w 1957432"/>
              <a:gd name="connsiteY3" fmla="*/ 387100 h 849435"/>
              <a:gd name="connsiteX4" fmla="*/ 541408 w 1957432"/>
              <a:gd name="connsiteY4" fmla="*/ 523890 h 849435"/>
              <a:gd name="connsiteX5" fmla="*/ 89741 w 1957432"/>
              <a:gd name="connsiteY5" fmla="*/ 558165 h 849435"/>
              <a:gd name="connsiteX6" fmla="*/ 0 w 1957432"/>
              <a:gd name="connsiteY6" fmla="*/ 839402 h 849435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2237753 w 4105444"/>
              <a:gd name="connsiteY5" fmla="*/ 558165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52603"/>
              <a:gd name="connsiteX1" fmla="*/ 3745322 w 4105444"/>
              <a:gd name="connsiteY1" fmla="*/ 176715 h 752603"/>
              <a:gd name="connsiteX2" fmla="*/ 3536218 w 4105444"/>
              <a:gd name="connsiteY2" fmla="*/ 265973 h 752603"/>
              <a:gd name="connsiteX3" fmla="*/ 3228089 w 4105444"/>
              <a:gd name="connsiteY3" fmla="*/ 387100 h 752603"/>
              <a:gd name="connsiteX4" fmla="*/ 2689420 w 4105444"/>
              <a:gd name="connsiteY4" fmla="*/ 523890 h 752603"/>
              <a:gd name="connsiteX5" fmla="*/ 1822795 w 4105444"/>
              <a:gd name="connsiteY5" fmla="*/ 642591 h 752603"/>
              <a:gd name="connsiteX6" fmla="*/ 0 w 4105444"/>
              <a:gd name="connsiteY6" fmla="*/ 742570 h 752603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4105444 w 4105444"/>
              <a:gd name="connsiteY0" fmla="*/ 0 h 742570"/>
              <a:gd name="connsiteX1" fmla="*/ 3745322 w 4105444"/>
              <a:gd name="connsiteY1" fmla="*/ 176715 h 742570"/>
              <a:gd name="connsiteX2" fmla="*/ 3536218 w 4105444"/>
              <a:gd name="connsiteY2" fmla="*/ 265973 h 742570"/>
              <a:gd name="connsiteX3" fmla="*/ 3228089 w 4105444"/>
              <a:gd name="connsiteY3" fmla="*/ 387100 h 742570"/>
              <a:gd name="connsiteX4" fmla="*/ 2689420 w 4105444"/>
              <a:gd name="connsiteY4" fmla="*/ 523890 h 742570"/>
              <a:gd name="connsiteX5" fmla="*/ 1822795 w 4105444"/>
              <a:gd name="connsiteY5" fmla="*/ 642591 h 742570"/>
              <a:gd name="connsiteX6" fmla="*/ 0 w 4105444"/>
              <a:gd name="connsiteY6" fmla="*/ 742570 h 742570"/>
              <a:gd name="connsiteX0" fmla="*/ 2971677 w 3863850"/>
              <a:gd name="connsiteY0" fmla="*/ 2814177 h 2851442"/>
              <a:gd name="connsiteX1" fmla="*/ 3745322 w 3863850"/>
              <a:gd name="connsiteY1" fmla="*/ 42529 h 2851442"/>
              <a:gd name="connsiteX2" fmla="*/ 3536218 w 3863850"/>
              <a:gd name="connsiteY2" fmla="*/ 131787 h 2851442"/>
              <a:gd name="connsiteX3" fmla="*/ 3228089 w 3863850"/>
              <a:gd name="connsiteY3" fmla="*/ 252914 h 2851442"/>
              <a:gd name="connsiteX4" fmla="*/ 2689420 w 3863850"/>
              <a:gd name="connsiteY4" fmla="*/ 389704 h 2851442"/>
              <a:gd name="connsiteX5" fmla="*/ 1822795 w 3863850"/>
              <a:gd name="connsiteY5" fmla="*/ 508405 h 2851442"/>
              <a:gd name="connsiteX6" fmla="*/ 0 w 3863850"/>
              <a:gd name="connsiteY6" fmla="*/ 608384 h 2851442"/>
              <a:gd name="connsiteX0" fmla="*/ 2971677 w 3536220"/>
              <a:gd name="connsiteY0" fmla="*/ 2682391 h 2682392"/>
              <a:gd name="connsiteX1" fmla="*/ 3536218 w 3536220"/>
              <a:gd name="connsiteY1" fmla="*/ 1 h 2682392"/>
              <a:gd name="connsiteX2" fmla="*/ 3228089 w 3536220"/>
              <a:gd name="connsiteY2" fmla="*/ 121128 h 2682392"/>
              <a:gd name="connsiteX3" fmla="*/ 2689420 w 3536220"/>
              <a:gd name="connsiteY3" fmla="*/ 257918 h 2682392"/>
              <a:gd name="connsiteX4" fmla="*/ 1822795 w 3536220"/>
              <a:gd name="connsiteY4" fmla="*/ 376619 h 2682392"/>
              <a:gd name="connsiteX5" fmla="*/ 0 w 3536220"/>
              <a:gd name="connsiteY5" fmla="*/ 476598 h 2682392"/>
              <a:gd name="connsiteX0" fmla="*/ 2971677 w 3275133"/>
              <a:gd name="connsiteY0" fmla="*/ 2561262 h 2561263"/>
              <a:gd name="connsiteX1" fmla="*/ 3228089 w 3275133"/>
              <a:gd name="connsiteY1" fmla="*/ -1 h 2561263"/>
              <a:gd name="connsiteX2" fmla="*/ 2689420 w 3275133"/>
              <a:gd name="connsiteY2" fmla="*/ 136789 h 2561263"/>
              <a:gd name="connsiteX3" fmla="*/ 1822795 w 3275133"/>
              <a:gd name="connsiteY3" fmla="*/ 255490 h 2561263"/>
              <a:gd name="connsiteX4" fmla="*/ 0 w 3275133"/>
              <a:gd name="connsiteY4" fmla="*/ 355469 h 2561263"/>
              <a:gd name="connsiteX0" fmla="*/ 2971677 w 2971677"/>
              <a:gd name="connsiteY0" fmla="*/ 2424472 h 2424473"/>
              <a:gd name="connsiteX1" fmla="*/ 2689420 w 2971677"/>
              <a:gd name="connsiteY1" fmla="*/ -1 h 2424473"/>
              <a:gd name="connsiteX2" fmla="*/ 1822795 w 2971677"/>
              <a:gd name="connsiteY2" fmla="*/ 118700 h 2424473"/>
              <a:gd name="connsiteX3" fmla="*/ 0 w 2971677"/>
              <a:gd name="connsiteY3" fmla="*/ 218679 h 2424473"/>
              <a:gd name="connsiteX0" fmla="*/ 2971677 w 2971677"/>
              <a:gd name="connsiteY0" fmla="*/ 2305771 h 2305772"/>
              <a:gd name="connsiteX1" fmla="*/ 1822795 w 2971677"/>
              <a:gd name="connsiteY1" fmla="*/ -1 h 2305772"/>
              <a:gd name="connsiteX2" fmla="*/ 0 w 2971677"/>
              <a:gd name="connsiteY2" fmla="*/ 99978 h 2305772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254208 h 2254209"/>
              <a:gd name="connsiteX1" fmla="*/ 1573278 w 2971677"/>
              <a:gd name="connsiteY1" fmla="*/ 834108 h 2254209"/>
              <a:gd name="connsiteX2" fmla="*/ 0 w 2971677"/>
              <a:gd name="connsiteY2" fmla="*/ 48415 h 2254209"/>
              <a:gd name="connsiteX0" fmla="*/ 2971677 w 2971677"/>
              <a:gd name="connsiteY0" fmla="*/ 2302624 h 2302625"/>
              <a:gd name="connsiteX1" fmla="*/ 1573278 w 2971677"/>
              <a:gd name="connsiteY1" fmla="*/ 882524 h 2302625"/>
              <a:gd name="connsiteX2" fmla="*/ 0 w 2971677"/>
              <a:gd name="connsiteY2" fmla="*/ 48416 h 2302625"/>
              <a:gd name="connsiteX0" fmla="*/ 2971677 w 3696994"/>
              <a:gd name="connsiteY0" fmla="*/ 2302624 h 2302625"/>
              <a:gd name="connsiteX1" fmla="*/ 3463924 w 3696994"/>
              <a:gd name="connsiteY1" fmla="*/ 640629 h 2302625"/>
              <a:gd name="connsiteX2" fmla="*/ 1573278 w 3696994"/>
              <a:gd name="connsiteY2" fmla="*/ 882524 h 2302625"/>
              <a:gd name="connsiteX3" fmla="*/ 0 w 3696994"/>
              <a:gd name="connsiteY3" fmla="*/ 48416 h 2302625"/>
              <a:gd name="connsiteX0" fmla="*/ 2971677 w 3611669"/>
              <a:gd name="connsiteY0" fmla="*/ 3156553 h 3156554"/>
              <a:gd name="connsiteX1" fmla="*/ 3463924 w 3611669"/>
              <a:gd name="connsiteY1" fmla="*/ 1494558 h 3156554"/>
              <a:gd name="connsiteX2" fmla="*/ 2085214 w 3611669"/>
              <a:gd name="connsiteY2" fmla="*/ 533921 h 3156554"/>
              <a:gd name="connsiteX3" fmla="*/ 0 w 3611669"/>
              <a:gd name="connsiteY3" fmla="*/ 902345 h 3156554"/>
              <a:gd name="connsiteX0" fmla="*/ 2971677 w 3718336"/>
              <a:gd name="connsiteY0" fmla="*/ 3156553 h 3156554"/>
              <a:gd name="connsiteX1" fmla="*/ 3611669 w 3718336"/>
              <a:gd name="connsiteY1" fmla="*/ 2820625 h 3156554"/>
              <a:gd name="connsiteX2" fmla="*/ 3463924 w 3718336"/>
              <a:gd name="connsiteY2" fmla="*/ 1494558 h 3156554"/>
              <a:gd name="connsiteX3" fmla="*/ 2085214 w 3718336"/>
              <a:gd name="connsiteY3" fmla="*/ 533921 h 3156554"/>
              <a:gd name="connsiteX4" fmla="*/ 0 w 3718336"/>
              <a:gd name="connsiteY4" fmla="*/ 902345 h 3156554"/>
              <a:gd name="connsiteX0" fmla="*/ 3611669 w 3718336"/>
              <a:gd name="connsiteY0" fmla="*/ 2820625 h 2820625"/>
              <a:gd name="connsiteX1" fmla="*/ 3463924 w 3718336"/>
              <a:gd name="connsiteY1" fmla="*/ 1494558 h 2820625"/>
              <a:gd name="connsiteX2" fmla="*/ 2085214 w 3718336"/>
              <a:gd name="connsiteY2" fmla="*/ 533921 h 2820625"/>
              <a:gd name="connsiteX3" fmla="*/ 0 w 3718336"/>
              <a:gd name="connsiteY3" fmla="*/ 902345 h 2820625"/>
              <a:gd name="connsiteX0" fmla="*/ 3611669 w 3742964"/>
              <a:gd name="connsiteY0" fmla="*/ 2820625 h 3041634"/>
              <a:gd name="connsiteX1" fmla="*/ 3718336 w 3742964"/>
              <a:gd name="connsiteY1" fmla="*/ 2820625 h 3041634"/>
              <a:gd name="connsiteX2" fmla="*/ 3463924 w 3742964"/>
              <a:gd name="connsiteY2" fmla="*/ 1494558 h 3041634"/>
              <a:gd name="connsiteX3" fmla="*/ 2085214 w 3742964"/>
              <a:gd name="connsiteY3" fmla="*/ 533921 h 3041634"/>
              <a:gd name="connsiteX4" fmla="*/ 0 w 3742964"/>
              <a:gd name="connsiteY4" fmla="*/ 902345 h 3041634"/>
              <a:gd name="connsiteX0" fmla="*/ 3718336 w 3736111"/>
              <a:gd name="connsiteY0" fmla="*/ 2820625 h 2820625"/>
              <a:gd name="connsiteX1" fmla="*/ 3463924 w 3736111"/>
              <a:gd name="connsiteY1" fmla="*/ 1494558 h 2820625"/>
              <a:gd name="connsiteX2" fmla="*/ 2085214 w 3736111"/>
              <a:gd name="connsiteY2" fmla="*/ 533921 h 2820625"/>
              <a:gd name="connsiteX3" fmla="*/ 0 w 3736111"/>
              <a:gd name="connsiteY3" fmla="*/ 902345 h 2820625"/>
              <a:gd name="connsiteX0" fmla="*/ 3718336 w 3778514"/>
              <a:gd name="connsiteY0" fmla="*/ 2820625 h 3041634"/>
              <a:gd name="connsiteX1" fmla="*/ 3736111 w 3778514"/>
              <a:gd name="connsiteY1" fmla="*/ 2820625 h 3041634"/>
              <a:gd name="connsiteX2" fmla="*/ 3463924 w 3778514"/>
              <a:gd name="connsiteY2" fmla="*/ 1494558 h 3041634"/>
              <a:gd name="connsiteX3" fmla="*/ 2085214 w 3778514"/>
              <a:gd name="connsiteY3" fmla="*/ 533921 h 3041634"/>
              <a:gd name="connsiteX4" fmla="*/ 0 w 3778514"/>
              <a:gd name="connsiteY4" fmla="*/ 902345 h 304163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718336 w 3778514"/>
              <a:gd name="connsiteY0" fmla="*/ 2388865 h 2609874"/>
              <a:gd name="connsiteX1" fmla="*/ 3736111 w 3778514"/>
              <a:gd name="connsiteY1" fmla="*/ 2388865 h 2609874"/>
              <a:gd name="connsiteX2" fmla="*/ 3463924 w 3778514"/>
              <a:gd name="connsiteY2" fmla="*/ 1062798 h 2609874"/>
              <a:gd name="connsiteX3" fmla="*/ 2085214 w 3778514"/>
              <a:gd name="connsiteY3" fmla="*/ 102161 h 2609874"/>
              <a:gd name="connsiteX4" fmla="*/ 0 w 3778514"/>
              <a:gd name="connsiteY4" fmla="*/ 470585 h 2609874"/>
              <a:gd name="connsiteX0" fmla="*/ 3404794 w 3464972"/>
              <a:gd name="connsiteY0" fmla="*/ 2388865 h 2609874"/>
              <a:gd name="connsiteX1" fmla="*/ 3422569 w 3464972"/>
              <a:gd name="connsiteY1" fmla="*/ 2388865 h 2609874"/>
              <a:gd name="connsiteX2" fmla="*/ 3150382 w 3464972"/>
              <a:gd name="connsiteY2" fmla="*/ 1062798 h 2609874"/>
              <a:gd name="connsiteX3" fmla="*/ 1771672 w 3464972"/>
              <a:gd name="connsiteY3" fmla="*/ 102161 h 2609874"/>
              <a:gd name="connsiteX4" fmla="*/ 0 w 3464972"/>
              <a:gd name="connsiteY4" fmla="*/ 486302 h 2609874"/>
              <a:gd name="connsiteX0" fmla="*/ 3404794 w 3422569"/>
              <a:gd name="connsiteY0" fmla="*/ 2388865 h 2388865"/>
              <a:gd name="connsiteX1" fmla="*/ 3150382 w 3422569"/>
              <a:gd name="connsiteY1" fmla="*/ 1062798 h 2388865"/>
              <a:gd name="connsiteX2" fmla="*/ 1771672 w 3422569"/>
              <a:gd name="connsiteY2" fmla="*/ 102161 h 2388865"/>
              <a:gd name="connsiteX3" fmla="*/ 0 w 3422569"/>
              <a:gd name="connsiteY3" fmla="*/ 486302 h 2388865"/>
              <a:gd name="connsiteX0" fmla="*/ 3422569 w 3422569"/>
              <a:gd name="connsiteY0" fmla="*/ 3221806 h 3221806"/>
              <a:gd name="connsiteX1" fmla="*/ 3150382 w 3422569"/>
              <a:gd name="connsiteY1" fmla="*/ 1062798 h 3221806"/>
              <a:gd name="connsiteX2" fmla="*/ 1771672 w 3422569"/>
              <a:gd name="connsiteY2" fmla="*/ 102161 h 3221806"/>
              <a:gd name="connsiteX3" fmla="*/ 0 w 3422569"/>
              <a:gd name="connsiteY3" fmla="*/ 486302 h 3221806"/>
              <a:gd name="connsiteX0" fmla="*/ 3422569 w 3467933"/>
              <a:gd name="connsiteY0" fmla="*/ 3221806 h 3221806"/>
              <a:gd name="connsiteX1" fmla="*/ 3422569 w 3467933"/>
              <a:gd name="connsiteY1" fmla="*/ 2388865 h 3221806"/>
              <a:gd name="connsiteX2" fmla="*/ 3150382 w 3467933"/>
              <a:gd name="connsiteY2" fmla="*/ 1062798 h 3221806"/>
              <a:gd name="connsiteX3" fmla="*/ 1771672 w 3467933"/>
              <a:gd name="connsiteY3" fmla="*/ 102161 h 3221806"/>
              <a:gd name="connsiteX4" fmla="*/ 0 w 3467933"/>
              <a:gd name="connsiteY4" fmla="*/ 486302 h 3221806"/>
              <a:gd name="connsiteX0" fmla="*/ 3422569 w 3422825"/>
              <a:gd name="connsiteY0" fmla="*/ 2388865 h 2388865"/>
              <a:gd name="connsiteX1" fmla="*/ 3150382 w 3422825"/>
              <a:gd name="connsiteY1" fmla="*/ 1062798 h 2388865"/>
              <a:gd name="connsiteX2" fmla="*/ 1771672 w 3422825"/>
              <a:gd name="connsiteY2" fmla="*/ 102161 h 2388865"/>
              <a:gd name="connsiteX3" fmla="*/ 0 w 3422825"/>
              <a:gd name="connsiteY3" fmla="*/ 486302 h 2388865"/>
              <a:gd name="connsiteX0" fmla="*/ 3422569 w 3468189"/>
              <a:gd name="connsiteY0" fmla="*/ 2388865 h 2861307"/>
              <a:gd name="connsiteX1" fmla="*/ 3422825 w 3468189"/>
              <a:gd name="connsiteY1" fmla="*/ 2640298 h 2861307"/>
              <a:gd name="connsiteX2" fmla="*/ 3150382 w 3468189"/>
              <a:gd name="connsiteY2" fmla="*/ 1062798 h 2861307"/>
              <a:gd name="connsiteX3" fmla="*/ 1771672 w 3468189"/>
              <a:gd name="connsiteY3" fmla="*/ 102161 h 2861307"/>
              <a:gd name="connsiteX4" fmla="*/ 0 w 3468189"/>
              <a:gd name="connsiteY4" fmla="*/ 486302 h 2861307"/>
              <a:gd name="connsiteX0" fmla="*/ 3422569 w 3513553"/>
              <a:gd name="connsiteY0" fmla="*/ 2388865 h 3882853"/>
              <a:gd name="connsiteX1" fmla="*/ 3468189 w 3513553"/>
              <a:gd name="connsiteY1" fmla="*/ 3661844 h 3882853"/>
              <a:gd name="connsiteX2" fmla="*/ 3150382 w 3513553"/>
              <a:gd name="connsiteY2" fmla="*/ 1062798 h 3882853"/>
              <a:gd name="connsiteX3" fmla="*/ 1771672 w 3513553"/>
              <a:gd name="connsiteY3" fmla="*/ 102161 h 3882853"/>
              <a:gd name="connsiteX4" fmla="*/ 0 w 3513553"/>
              <a:gd name="connsiteY4" fmla="*/ 486302 h 3882853"/>
              <a:gd name="connsiteX0" fmla="*/ 3422569 w 3566522"/>
              <a:gd name="connsiteY0" fmla="*/ 2388865 h 3882853"/>
              <a:gd name="connsiteX1" fmla="*/ 3468189 w 3566522"/>
              <a:gd name="connsiteY1" fmla="*/ 3661844 h 3882853"/>
              <a:gd name="connsiteX2" fmla="*/ 3513553 w 3566522"/>
              <a:gd name="connsiteY2" fmla="*/ 2593143 h 3882853"/>
              <a:gd name="connsiteX3" fmla="*/ 3150382 w 3566522"/>
              <a:gd name="connsiteY3" fmla="*/ 1062798 h 3882853"/>
              <a:gd name="connsiteX4" fmla="*/ 1771672 w 3566522"/>
              <a:gd name="connsiteY4" fmla="*/ 102161 h 3882853"/>
              <a:gd name="connsiteX5" fmla="*/ 0 w 3566522"/>
              <a:gd name="connsiteY5" fmla="*/ 486302 h 3882853"/>
              <a:gd name="connsiteX0" fmla="*/ 3468189 w 3566522"/>
              <a:gd name="connsiteY0" fmla="*/ 3661844 h 3667078"/>
              <a:gd name="connsiteX1" fmla="*/ 3513553 w 3566522"/>
              <a:gd name="connsiteY1" fmla="*/ 2593143 h 3667078"/>
              <a:gd name="connsiteX2" fmla="*/ 3150382 w 3566522"/>
              <a:gd name="connsiteY2" fmla="*/ 1062798 h 3667078"/>
              <a:gd name="connsiteX3" fmla="*/ 1771672 w 3566522"/>
              <a:gd name="connsiteY3" fmla="*/ 102161 h 3667078"/>
              <a:gd name="connsiteX4" fmla="*/ 0 w 3566522"/>
              <a:gd name="connsiteY4" fmla="*/ 486302 h 3667078"/>
              <a:gd name="connsiteX0" fmla="*/ 3513553 w 3513553"/>
              <a:gd name="connsiteY0" fmla="*/ 2593143 h 2593143"/>
              <a:gd name="connsiteX1" fmla="*/ 3150382 w 3513553"/>
              <a:gd name="connsiteY1" fmla="*/ 1062798 h 2593143"/>
              <a:gd name="connsiteX2" fmla="*/ 1771672 w 3513553"/>
              <a:gd name="connsiteY2" fmla="*/ 102161 h 2593143"/>
              <a:gd name="connsiteX3" fmla="*/ 0 w 3513553"/>
              <a:gd name="connsiteY3" fmla="*/ 486302 h 2593143"/>
              <a:gd name="connsiteX0" fmla="*/ 3845250 w 3845250"/>
              <a:gd name="connsiteY0" fmla="*/ 3218347 h 3218347"/>
              <a:gd name="connsiteX1" fmla="*/ 3482079 w 3845250"/>
              <a:gd name="connsiteY1" fmla="*/ 1688002 h 3218347"/>
              <a:gd name="connsiteX2" fmla="*/ 331697 w 3845250"/>
              <a:gd name="connsiteY2" fmla="*/ 102161 h 3218347"/>
              <a:gd name="connsiteX3" fmla="*/ 331697 w 3845250"/>
              <a:gd name="connsiteY3" fmla="*/ 1111506 h 3218347"/>
              <a:gd name="connsiteX0" fmla="*/ 3845250 w 3845250"/>
              <a:gd name="connsiteY0" fmla="*/ 4347456 h 4347456"/>
              <a:gd name="connsiteX1" fmla="*/ 1825935 w 3845250"/>
              <a:gd name="connsiteY1" fmla="*/ 381116 h 4347456"/>
              <a:gd name="connsiteX2" fmla="*/ 331697 w 3845250"/>
              <a:gd name="connsiteY2" fmla="*/ 1231270 h 4347456"/>
              <a:gd name="connsiteX3" fmla="*/ 331697 w 3845250"/>
              <a:gd name="connsiteY3" fmla="*/ 2240615 h 4347456"/>
              <a:gd name="connsiteX0" fmla="*/ 1825943 w 2098384"/>
              <a:gd name="connsiteY0" fmla="*/ 433176 h 3006298"/>
              <a:gd name="connsiteX1" fmla="*/ 1825935 w 2098384"/>
              <a:gd name="connsiteY1" fmla="*/ 1146799 h 3006298"/>
              <a:gd name="connsiteX2" fmla="*/ 331697 w 2098384"/>
              <a:gd name="connsiteY2" fmla="*/ 1996953 h 3006298"/>
              <a:gd name="connsiteX3" fmla="*/ 331697 w 2098384"/>
              <a:gd name="connsiteY3" fmla="*/ 3006298 h 3006298"/>
              <a:gd name="connsiteX0" fmla="*/ 1825943 w 1825943"/>
              <a:gd name="connsiteY0" fmla="*/ 433176 h 3006298"/>
              <a:gd name="connsiteX1" fmla="*/ 1825935 w 1825943"/>
              <a:gd name="connsiteY1" fmla="*/ 1146799 h 3006298"/>
              <a:gd name="connsiteX2" fmla="*/ 331697 w 1825943"/>
              <a:gd name="connsiteY2" fmla="*/ 1996953 h 3006298"/>
              <a:gd name="connsiteX3" fmla="*/ 331697 w 1825943"/>
              <a:gd name="connsiteY3" fmla="*/ 3006298 h 3006298"/>
              <a:gd name="connsiteX0" fmla="*/ 1825943 w 1825943"/>
              <a:gd name="connsiteY0" fmla="*/ 433176 h 3006298"/>
              <a:gd name="connsiteX1" fmla="*/ 1825935 w 1825943"/>
              <a:gd name="connsiteY1" fmla="*/ 1146799 h 3006298"/>
              <a:gd name="connsiteX2" fmla="*/ 331697 w 1825943"/>
              <a:gd name="connsiteY2" fmla="*/ 1996953 h 3006298"/>
              <a:gd name="connsiteX3" fmla="*/ 331697 w 1825943"/>
              <a:gd name="connsiteY3" fmla="*/ 3006298 h 3006298"/>
              <a:gd name="connsiteX0" fmla="*/ 1825943 w 1825943"/>
              <a:gd name="connsiteY0" fmla="*/ 433176 h 3006298"/>
              <a:gd name="connsiteX1" fmla="*/ 1825935 w 1825943"/>
              <a:gd name="connsiteY1" fmla="*/ 1146799 h 3006298"/>
              <a:gd name="connsiteX2" fmla="*/ 331697 w 1825943"/>
              <a:gd name="connsiteY2" fmla="*/ 1996953 h 3006298"/>
              <a:gd name="connsiteX3" fmla="*/ 331697 w 1825943"/>
              <a:gd name="connsiteY3" fmla="*/ 3006298 h 3006298"/>
              <a:gd name="connsiteX0" fmla="*/ 1766873 w 1766873"/>
              <a:gd name="connsiteY0" fmla="*/ 433176 h 3006298"/>
              <a:gd name="connsiteX1" fmla="*/ 1766865 w 1766873"/>
              <a:gd name="connsiteY1" fmla="*/ 1146799 h 3006298"/>
              <a:gd name="connsiteX2" fmla="*/ 331697 w 1766873"/>
              <a:gd name="connsiteY2" fmla="*/ 2167430 h 3006298"/>
              <a:gd name="connsiteX3" fmla="*/ 272627 w 1766873"/>
              <a:gd name="connsiteY3" fmla="*/ 3006298 h 3006298"/>
              <a:gd name="connsiteX0" fmla="*/ 2098570 w 2098570"/>
              <a:gd name="connsiteY0" fmla="*/ 433176 h 3006298"/>
              <a:gd name="connsiteX1" fmla="*/ 2098562 w 2098570"/>
              <a:gd name="connsiteY1" fmla="*/ 1146799 h 3006298"/>
              <a:gd name="connsiteX2" fmla="*/ 331697 w 2098570"/>
              <a:gd name="connsiteY2" fmla="*/ 1802903 h 3006298"/>
              <a:gd name="connsiteX3" fmla="*/ 604324 w 2098570"/>
              <a:gd name="connsiteY3" fmla="*/ 3006298 h 3006298"/>
              <a:gd name="connsiteX0" fmla="*/ 2098570 w 2098570"/>
              <a:gd name="connsiteY0" fmla="*/ 433176 h 3006298"/>
              <a:gd name="connsiteX1" fmla="*/ 2098562 w 2098570"/>
              <a:gd name="connsiteY1" fmla="*/ 1146799 h 3006298"/>
              <a:gd name="connsiteX2" fmla="*/ 331697 w 2098570"/>
              <a:gd name="connsiteY2" fmla="*/ 1802903 h 3006298"/>
              <a:gd name="connsiteX3" fmla="*/ 604324 w 2098570"/>
              <a:gd name="connsiteY3" fmla="*/ 3006298 h 3006298"/>
              <a:gd name="connsiteX0" fmla="*/ 2098570 w 2098570"/>
              <a:gd name="connsiteY0" fmla="*/ 433176 h 3006298"/>
              <a:gd name="connsiteX1" fmla="*/ 2098562 w 2098570"/>
              <a:gd name="connsiteY1" fmla="*/ 1146799 h 3006298"/>
              <a:gd name="connsiteX2" fmla="*/ 331697 w 2098570"/>
              <a:gd name="connsiteY2" fmla="*/ 1802903 h 3006298"/>
              <a:gd name="connsiteX3" fmla="*/ 604324 w 2098570"/>
              <a:gd name="connsiteY3" fmla="*/ 3006298 h 3006298"/>
              <a:gd name="connsiteX0" fmla="*/ 1780834 w 1780834"/>
              <a:gd name="connsiteY0" fmla="*/ 433176 h 3006298"/>
              <a:gd name="connsiteX1" fmla="*/ 1780826 w 1780834"/>
              <a:gd name="connsiteY1" fmla="*/ 1146799 h 3006298"/>
              <a:gd name="connsiteX2" fmla="*/ 13961 w 1780834"/>
              <a:gd name="connsiteY2" fmla="*/ 1802903 h 3006298"/>
              <a:gd name="connsiteX3" fmla="*/ 286588 w 1780834"/>
              <a:gd name="connsiteY3" fmla="*/ 3006298 h 3006298"/>
              <a:gd name="connsiteX0" fmla="*/ 1780834 w 1780834"/>
              <a:gd name="connsiteY0" fmla="*/ 433176 h 3006298"/>
              <a:gd name="connsiteX1" fmla="*/ 1780826 w 1780834"/>
              <a:gd name="connsiteY1" fmla="*/ 1146799 h 3006298"/>
              <a:gd name="connsiteX2" fmla="*/ 13961 w 1780834"/>
              <a:gd name="connsiteY2" fmla="*/ 1802903 h 3006298"/>
              <a:gd name="connsiteX3" fmla="*/ 345658 w 1780834"/>
              <a:gd name="connsiteY3" fmla="*/ 3006298 h 3006298"/>
              <a:gd name="connsiteX0" fmla="*/ 1780834 w 1780834"/>
              <a:gd name="connsiteY0" fmla="*/ 433176 h 3277815"/>
              <a:gd name="connsiteX1" fmla="*/ 1780826 w 1780834"/>
              <a:gd name="connsiteY1" fmla="*/ 1146799 h 3277815"/>
              <a:gd name="connsiteX2" fmla="*/ 13961 w 1780834"/>
              <a:gd name="connsiteY2" fmla="*/ 1802903 h 3277815"/>
              <a:gd name="connsiteX3" fmla="*/ 0 w 1780834"/>
              <a:gd name="connsiteY3" fmla="*/ 3277815 h 3277815"/>
              <a:gd name="connsiteX0" fmla="*/ 1780834 w 1780834"/>
              <a:gd name="connsiteY0" fmla="*/ 433176 h 3277815"/>
              <a:gd name="connsiteX1" fmla="*/ 1780826 w 1780834"/>
              <a:gd name="connsiteY1" fmla="*/ 1146799 h 3277815"/>
              <a:gd name="connsiteX2" fmla="*/ 13961 w 1780834"/>
              <a:gd name="connsiteY2" fmla="*/ 1802903 h 3277815"/>
              <a:gd name="connsiteX3" fmla="*/ 0 w 1780834"/>
              <a:gd name="connsiteY3" fmla="*/ 3277815 h 32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834" h="3277815">
                <a:moveTo>
                  <a:pt x="1780834" y="433176"/>
                </a:moveTo>
                <a:cubicBezTo>
                  <a:pt x="1727866" y="2"/>
                  <a:pt x="1673633" y="747362"/>
                  <a:pt x="1780826" y="1146799"/>
                </a:cubicBezTo>
                <a:cubicBezTo>
                  <a:pt x="1210331" y="1347179"/>
                  <a:pt x="840688" y="1672094"/>
                  <a:pt x="13961" y="1802903"/>
                </a:cubicBezTo>
                <a:cubicBezTo>
                  <a:pt x="0" y="2216972"/>
                  <a:pt x="344108" y="2553606"/>
                  <a:pt x="0" y="3277815"/>
                </a:cubicBezTo>
              </a:path>
            </a:pathLst>
          </a:custGeom>
          <a:ln w="25400">
            <a:solidFill>
              <a:srgbClr val="F686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436096" y="3861048"/>
            <a:ext cx="360040" cy="36004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1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9512" y="968757"/>
            <a:ext cx="241495" cy="648072"/>
            <a:chOff x="1115616" y="792697"/>
            <a:chExt cx="241495" cy="64807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115616" y="1008721"/>
              <a:ext cx="241495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15616" y="792697"/>
              <a:ext cx="241495" cy="0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15616" y="1440769"/>
              <a:ext cx="241495" cy="0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115616" y="1224745"/>
              <a:ext cx="241495" cy="0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>
            <a:stCxn id="40" idx="3"/>
            <a:endCxn id="33" idx="2"/>
          </p:cNvCxnSpPr>
          <p:nvPr/>
        </p:nvCxnSpPr>
        <p:spPr>
          <a:xfrm>
            <a:off x="2627164" y="1880828"/>
            <a:ext cx="319903" cy="4972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9" idx="1"/>
            <a:endCxn id="29" idx="7"/>
          </p:cNvCxnSpPr>
          <p:nvPr/>
        </p:nvCxnSpPr>
        <p:spPr>
          <a:xfrm flipH="1">
            <a:off x="3334393" y="2380060"/>
            <a:ext cx="229495" cy="187267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1" idx="1"/>
            <a:endCxn id="38" idx="7"/>
          </p:cNvCxnSpPr>
          <p:nvPr/>
        </p:nvCxnSpPr>
        <p:spPr>
          <a:xfrm flipH="1">
            <a:off x="3047132" y="3176972"/>
            <a:ext cx="228724" cy="142820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2" idx="3"/>
            <a:endCxn id="43" idx="3"/>
          </p:cNvCxnSpPr>
          <p:nvPr/>
        </p:nvCxnSpPr>
        <p:spPr>
          <a:xfrm flipV="1">
            <a:off x="2411140" y="3758806"/>
            <a:ext cx="284990" cy="138246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4" idx="3"/>
            <a:endCxn id="51" idx="2"/>
          </p:cNvCxnSpPr>
          <p:nvPr/>
        </p:nvCxnSpPr>
        <p:spPr>
          <a:xfrm flipV="1">
            <a:off x="3315993" y="4365104"/>
            <a:ext cx="391911" cy="114871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3"/>
            <a:endCxn id="55" idx="3"/>
          </p:cNvCxnSpPr>
          <p:nvPr/>
        </p:nvCxnSpPr>
        <p:spPr>
          <a:xfrm flipV="1">
            <a:off x="2667921" y="5005802"/>
            <a:ext cx="196978" cy="122245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Нижний колонтитул 3"/>
          <p:cNvSpPr txBox="1">
            <a:spLocks/>
          </p:cNvSpPr>
          <p:nvPr/>
        </p:nvSpPr>
        <p:spPr>
          <a:xfrm rot="16200000">
            <a:off x="6276764" y="3224433"/>
            <a:ext cx="4968552" cy="4572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94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6699"/>
                </a:solidFill>
              </a:rPr>
              <a:t>Содержание</a:t>
            </a:r>
            <a:endParaRPr lang="ru-RU" b="1" dirty="0">
              <a:solidFill>
                <a:srgbClr val="00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51845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Новый газовый мир после 2009 г. и его реальные и мнимые последствия для «Большой энергетической Европы»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ЕС: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Украины: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России: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Новые обходящие </a:t>
            </a: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краину трубопроводы и модернизация ГТС Украины: сравнительная экономика в мире проектного финансирования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>
            <a:off x="1258888" y="5373688"/>
            <a:ext cx="33131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 flipV="1">
            <a:off x="1258888" y="1341438"/>
            <a:ext cx="0" cy="403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5003800" y="5373688"/>
            <a:ext cx="3384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 flipV="1">
            <a:off x="5003800" y="1268413"/>
            <a:ext cx="0" cy="410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1258888" y="4581525"/>
            <a:ext cx="24495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V="1">
            <a:off x="1258888" y="2636838"/>
            <a:ext cx="2592387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5003800" y="4005263"/>
            <a:ext cx="28098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>
            <a:off x="5003800" y="3068638"/>
            <a:ext cx="3240088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1331913" y="126841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$/</a:t>
            </a:r>
            <a:r>
              <a:rPr lang="ru-RU" sz="2000" b="1"/>
              <a:t>тут</a:t>
            </a:r>
            <a:endParaRPr lang="en-US" sz="2000" b="1"/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5076825" y="119697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$/</a:t>
            </a:r>
            <a:r>
              <a:rPr lang="ru-RU" sz="2000" b="1"/>
              <a:t>тут</a:t>
            </a:r>
            <a:endParaRPr lang="en-US" sz="2000" b="1"/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1979613" y="1571612"/>
            <a:ext cx="201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Проект в стране А</a:t>
            </a:r>
            <a:endParaRPr lang="en-US" sz="2800" b="1" dirty="0"/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5795963" y="1773238"/>
            <a:ext cx="1944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Проект </a:t>
            </a:r>
            <a:r>
              <a:rPr lang="ru-RU" sz="2800" b="1" dirty="0" smtClean="0"/>
              <a:t>в стране Б</a:t>
            </a:r>
            <a:endParaRPr lang="en-US" sz="2800" b="1" dirty="0"/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4427538" y="537368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8172450" y="537368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1692275" y="4581525"/>
            <a:ext cx="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5364163" y="4005263"/>
            <a:ext cx="0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 flipV="1">
            <a:off x="1547813" y="2636838"/>
            <a:ext cx="0" cy="1944687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V="1">
            <a:off x="5219700" y="3068638"/>
            <a:ext cx="0" cy="936625"/>
          </a:xfrm>
          <a:prstGeom prst="line">
            <a:avLst/>
          </a:prstGeom>
          <a:noFill/>
          <a:ln w="9525">
            <a:solidFill>
              <a:srgbClr val="666699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>
            <a:off x="1835150" y="4652963"/>
            <a:ext cx="2376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Технические издержки А</a:t>
            </a:r>
            <a:endParaRPr lang="en-US" sz="2000" b="1"/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1692275" y="3346450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Финансовые издержки А</a:t>
            </a:r>
            <a:endParaRPr lang="en-US" sz="2000" b="1"/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5435600" y="4365625"/>
            <a:ext cx="244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Технические издержки Б</a:t>
            </a:r>
            <a:endParaRPr lang="en-US" sz="2000" b="1"/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5292725" y="314166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Финансовые издержки Б</a:t>
            </a:r>
            <a:endParaRPr lang="en-US" sz="2000" b="1"/>
          </a:p>
        </p:txBody>
      </p:sp>
      <p:sp>
        <p:nvSpPr>
          <p:cNvPr id="146456" name="Line 24"/>
          <p:cNvSpPr>
            <a:spLocks noChangeShapeType="1"/>
          </p:cNvSpPr>
          <p:nvPr/>
        </p:nvSpPr>
        <p:spPr bwMode="auto">
          <a:xfrm flipV="1">
            <a:off x="1042988" y="2636838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57" name="Line 25"/>
          <p:cNvSpPr>
            <a:spLocks noChangeShapeType="1"/>
          </p:cNvSpPr>
          <p:nvPr/>
        </p:nvSpPr>
        <p:spPr bwMode="auto">
          <a:xfrm>
            <a:off x="8027988" y="30686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 rot="16200000" flipH="1">
            <a:off x="-737393" y="3698081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Общие издержки А</a:t>
            </a:r>
            <a:endParaRPr lang="en-US" sz="2000" b="1"/>
          </a:p>
        </p:txBody>
      </p:sp>
      <p:sp>
        <p:nvSpPr>
          <p:cNvPr id="146459" name="Text Box 27"/>
          <p:cNvSpPr txBox="1">
            <a:spLocks noChangeArrowheads="1"/>
          </p:cNvSpPr>
          <p:nvPr/>
        </p:nvSpPr>
        <p:spPr bwMode="auto">
          <a:xfrm rot="-5400000">
            <a:off x="6823075" y="3770313"/>
            <a:ext cx="280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Общие издержки Б</a:t>
            </a:r>
            <a:endParaRPr lang="en-US" sz="2000" b="1"/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 flipH="1">
            <a:off x="611188" y="53736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 flipH="1">
            <a:off x="611188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2" name="Line 30"/>
          <p:cNvSpPr>
            <a:spLocks noChangeShapeType="1"/>
          </p:cNvSpPr>
          <p:nvPr/>
        </p:nvSpPr>
        <p:spPr bwMode="auto">
          <a:xfrm>
            <a:off x="3779838" y="4581525"/>
            <a:ext cx="122396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3" name="Line 31"/>
          <p:cNvSpPr>
            <a:spLocks noChangeShapeType="1"/>
          </p:cNvSpPr>
          <p:nvPr/>
        </p:nvSpPr>
        <p:spPr bwMode="auto">
          <a:xfrm flipH="1">
            <a:off x="3779838" y="4005263"/>
            <a:ext cx="1223962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4" name="Line 32"/>
          <p:cNvSpPr>
            <a:spLocks noChangeShapeType="1"/>
          </p:cNvSpPr>
          <p:nvPr/>
        </p:nvSpPr>
        <p:spPr bwMode="auto">
          <a:xfrm flipH="1">
            <a:off x="3924300" y="3068638"/>
            <a:ext cx="1079500" cy="0"/>
          </a:xfrm>
          <a:prstGeom prst="line">
            <a:avLst/>
          </a:prstGeom>
          <a:noFill/>
          <a:ln w="12700">
            <a:solidFill>
              <a:srgbClr val="6666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>
            <a:off x="3924300" y="2636838"/>
            <a:ext cx="1079500" cy="0"/>
          </a:xfrm>
          <a:prstGeom prst="line">
            <a:avLst/>
          </a:prstGeom>
          <a:noFill/>
          <a:ln w="12700">
            <a:solidFill>
              <a:srgbClr val="66669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6" name="Oval 34"/>
          <p:cNvSpPr>
            <a:spLocks noChangeArrowheads="1"/>
          </p:cNvSpPr>
          <p:nvPr/>
        </p:nvSpPr>
        <p:spPr bwMode="auto">
          <a:xfrm>
            <a:off x="4067175" y="4076700"/>
            <a:ext cx="504825" cy="288925"/>
          </a:xfrm>
          <a:prstGeom prst="ellipse">
            <a:avLst/>
          </a:prstGeom>
          <a:solidFill>
            <a:srgbClr val="6666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</a:t>
            </a:r>
          </a:p>
        </p:txBody>
      </p:sp>
      <p:sp>
        <p:nvSpPr>
          <p:cNvPr id="146467" name="Oval 35"/>
          <p:cNvSpPr>
            <a:spLocks noChangeArrowheads="1"/>
          </p:cNvSpPr>
          <p:nvPr/>
        </p:nvSpPr>
        <p:spPr bwMode="auto">
          <a:xfrm>
            <a:off x="4356100" y="2708275"/>
            <a:ext cx="503238" cy="288925"/>
          </a:xfrm>
          <a:prstGeom prst="ellipse">
            <a:avLst/>
          </a:prstGeom>
          <a:solidFill>
            <a:srgbClr val="666699">
              <a:alpha val="7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II</a:t>
            </a:r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>
            <a:off x="4572000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69" name="Line 37"/>
          <p:cNvSpPr>
            <a:spLocks noChangeShapeType="1"/>
          </p:cNvSpPr>
          <p:nvPr/>
        </p:nvSpPr>
        <p:spPr bwMode="auto">
          <a:xfrm flipV="1">
            <a:off x="4572000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70" name="Line 38"/>
          <p:cNvSpPr>
            <a:spLocks noChangeShapeType="1"/>
          </p:cNvSpPr>
          <p:nvPr/>
        </p:nvSpPr>
        <p:spPr bwMode="auto">
          <a:xfrm flipV="1">
            <a:off x="4356100" y="4581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71" name="Line 39"/>
          <p:cNvSpPr>
            <a:spLocks noChangeShapeType="1"/>
          </p:cNvSpPr>
          <p:nvPr/>
        </p:nvSpPr>
        <p:spPr bwMode="auto">
          <a:xfrm>
            <a:off x="4356100" y="35004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6472" name="Text Box 40"/>
          <p:cNvSpPr txBox="1">
            <a:spLocks noChangeArrowheads="1"/>
          </p:cNvSpPr>
          <p:nvPr/>
        </p:nvSpPr>
        <p:spPr bwMode="auto">
          <a:xfrm>
            <a:off x="1106488" y="6116638"/>
            <a:ext cx="8027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Итоговый конкурентный проигрыш проекта А проекту Б</a:t>
            </a:r>
            <a:endParaRPr lang="en-US" sz="2000"/>
          </a:p>
        </p:txBody>
      </p:sp>
      <p:sp>
        <p:nvSpPr>
          <p:cNvPr id="146473" name="Oval 41"/>
          <p:cNvSpPr>
            <a:spLocks noChangeArrowheads="1"/>
          </p:cNvSpPr>
          <p:nvPr/>
        </p:nvSpPr>
        <p:spPr bwMode="auto">
          <a:xfrm>
            <a:off x="385763" y="5705475"/>
            <a:ext cx="576262" cy="358775"/>
          </a:xfrm>
          <a:prstGeom prst="ellipse">
            <a:avLst/>
          </a:prstGeom>
          <a:solidFill>
            <a:srgbClr val="6666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</a:t>
            </a:r>
          </a:p>
        </p:txBody>
      </p:sp>
      <p:sp>
        <p:nvSpPr>
          <p:cNvPr id="146474" name="Oval 42"/>
          <p:cNvSpPr>
            <a:spLocks noChangeArrowheads="1"/>
          </p:cNvSpPr>
          <p:nvPr/>
        </p:nvSpPr>
        <p:spPr bwMode="auto">
          <a:xfrm>
            <a:off x="385763" y="6184900"/>
            <a:ext cx="576262" cy="288925"/>
          </a:xfrm>
          <a:prstGeom prst="ellipse">
            <a:avLst/>
          </a:prstGeom>
          <a:solidFill>
            <a:srgbClr val="666699">
              <a:alpha val="7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II</a:t>
            </a:r>
          </a:p>
        </p:txBody>
      </p:sp>
      <p:sp>
        <p:nvSpPr>
          <p:cNvPr id="146475" name="Text Box 43"/>
          <p:cNvSpPr txBox="1">
            <a:spLocks noChangeArrowheads="1"/>
          </p:cNvSpPr>
          <p:nvPr/>
        </p:nvSpPr>
        <p:spPr bwMode="auto">
          <a:xfrm>
            <a:off x="900113" y="5632450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«Естественное» конкурентное преимущество проекта А перед проектом Б</a:t>
            </a:r>
            <a:endParaRPr lang="en-US"/>
          </a:p>
        </p:txBody>
      </p:sp>
      <p:sp>
        <p:nvSpPr>
          <p:cNvPr id="146479" name="Text Box 47"/>
          <p:cNvSpPr txBox="1">
            <a:spLocks noChangeArrowheads="1"/>
          </p:cNvSpPr>
          <p:nvPr/>
        </p:nvSpPr>
        <p:spPr bwMode="auto">
          <a:xfrm>
            <a:off x="38100" y="68263"/>
            <a:ext cx="9036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dirty="0" smtClean="0"/>
              <a:t>Инвестиционные проекты</a:t>
            </a:r>
            <a:r>
              <a:rPr lang="ru-RU" sz="2200" b="1" dirty="0"/>
              <a:t>: роль технических и финансовых издержек в обеспечении конкурентного преимущества</a:t>
            </a:r>
            <a:r>
              <a:rPr lang="en-US" sz="2200" b="1" dirty="0"/>
              <a:t> </a:t>
            </a:r>
            <a:endParaRPr lang="ru-RU" sz="2200" b="1" dirty="0"/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533400" y="6553200"/>
            <a:ext cx="8305800" cy="304800"/>
          </a:xfrm>
        </p:spPr>
        <p:txBody>
          <a:bodyPr/>
          <a:lstStyle/>
          <a:p>
            <a:pPr>
              <a:defRPr/>
            </a:pPr>
            <a:r>
              <a:rPr lang="ru-RU" smtClean="0"/>
              <a:t>А.Конопляник, СПбГЭУ, 23.05.2014</a:t>
            </a:r>
            <a:endParaRPr lang="en-US" dirty="0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A6FA7-9E60-43E7-8909-6CBF3179A57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17133446"/>
              </p:ext>
            </p:extLst>
          </p:nvPr>
        </p:nvGraphicFramePr>
        <p:xfrm>
          <a:off x="179388" y="620713"/>
          <a:ext cx="8785225" cy="6176963"/>
        </p:xfrm>
        <a:graphic>
          <a:graphicData uri="http://schemas.openxmlformats.org/drawingml/2006/table">
            <a:tbl>
              <a:tblPr/>
              <a:tblGrid>
                <a:gridCol w="1080244"/>
                <a:gridCol w="1656184"/>
                <a:gridCol w="1368152"/>
                <a:gridCol w="1656457"/>
                <a:gridCol w="2160588"/>
                <a:gridCol w="8636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Moody's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 &amp; Poor's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Fitch IBCA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Краткое описание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LIBOR+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Инвестици-онные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категории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рейтингов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Макс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степень безопасности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4,25%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Высокая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степень</a:t>
                      </a: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надежности</a:t>
                      </a:r>
                      <a:endParaRPr kumimoji="0" lang="en-GB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АА-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Степень надежности выше средней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Ваа1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08.10.200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ВВВ+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BBB+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Степень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надежности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ниже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средней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6%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Ваа2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ВВВ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 08.12.08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BBB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 04.02.09,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отриц.прогноз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 21.03.14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Ваа3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ВВВ-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BBB-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Спекуля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тивные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категории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рейтингов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Ва1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ВВ+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Неинвестиционная, спекулятивная степень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14%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Ва2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ВВ-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BB-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В1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Высокоспекулятивная степень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19%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В2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В3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ССС+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CCC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Существенный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риск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эмитент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в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тяжелом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положении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Caa2 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Укр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: 31.01.14)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ССС 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Укр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.:</a:t>
                      </a: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21.02.14)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CCC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Укр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.: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07/28.02.14)</a:t>
                      </a: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ССС-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СС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Сверхспекулятивная степень, возможен отказ от платежей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DDD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Отказ от платежей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204%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0118" name="Rectangle 134"/>
          <p:cNvSpPr>
            <a:spLocks noChangeArrowheads="1"/>
          </p:cNvSpPr>
          <p:nvPr/>
        </p:nvSpPr>
        <p:spPr bwMode="auto">
          <a:xfrm>
            <a:off x="0" y="5715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РОССИ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 И УКРАИНА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ШКАЛЕ </a:t>
            </a:r>
            <a:r>
              <a:rPr 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ОСНОВНЫХ МЕЖДУНАРОДНЫХ РЕЙТИНГОВЫХ АГЕНТСТВ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(долгосрочные </a:t>
            </a:r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кредитные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рейтинги в иностранной валюте)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077200" y="2586608"/>
            <a:ext cx="914400" cy="914400"/>
          </a:xfrm>
          <a:prstGeom prst="ellipse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8245-1596-4386-9899-05476B94AD2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928662" y="6543700"/>
            <a:ext cx="7143800" cy="457200"/>
          </a:xfrm>
        </p:spPr>
        <p:txBody>
          <a:bodyPr/>
          <a:lstStyle/>
          <a:p>
            <a:r>
              <a:rPr lang="ru-RU" smtClean="0"/>
              <a:t>А.Конопляник, СПбГЭУ, 23.05.2014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6512" y="4556154"/>
            <a:ext cx="1428760" cy="2185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Для справки: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en-US" altLang="ru-RU" sz="2000" b="1" i="1" dirty="0">
                <a:solidFill>
                  <a:srgbClr val="336699"/>
                </a:solidFill>
              </a:rPr>
              <a:t>LIBOR 1Y</a:t>
            </a:r>
          </a:p>
          <a:p>
            <a:r>
              <a:rPr lang="en-US" altLang="ru-RU" sz="2000" b="1" i="1" u="sng" dirty="0">
                <a:solidFill>
                  <a:srgbClr val="336699"/>
                </a:solidFill>
              </a:rPr>
              <a:t>19</a:t>
            </a:r>
            <a:r>
              <a:rPr lang="ru-RU" altLang="ru-RU" sz="2000" b="1" i="1" u="sng" dirty="0">
                <a:solidFill>
                  <a:srgbClr val="336699"/>
                </a:solidFill>
              </a:rPr>
              <a:t>.</a:t>
            </a:r>
            <a:r>
              <a:rPr lang="en-US" altLang="ru-RU" sz="2000" b="1" i="1" u="sng" dirty="0">
                <a:solidFill>
                  <a:srgbClr val="336699"/>
                </a:solidFill>
              </a:rPr>
              <a:t>03</a:t>
            </a:r>
            <a:r>
              <a:rPr lang="ru-RU" altLang="ru-RU" sz="2000" b="1" i="1" u="sng" dirty="0">
                <a:solidFill>
                  <a:srgbClr val="336699"/>
                </a:solidFill>
              </a:rPr>
              <a:t>.20</a:t>
            </a:r>
            <a:r>
              <a:rPr lang="en-US" altLang="ru-RU" sz="2000" b="1" i="1" u="sng" dirty="0">
                <a:solidFill>
                  <a:srgbClr val="336699"/>
                </a:solidFill>
              </a:rPr>
              <a:t>14:</a:t>
            </a:r>
            <a:endParaRPr lang="ru-RU" altLang="ru-RU" sz="2000" b="1" i="1" u="sng" dirty="0">
              <a:solidFill>
                <a:srgbClr val="336699"/>
              </a:solidFill>
            </a:endParaRPr>
          </a:p>
          <a:p>
            <a:r>
              <a:rPr lang="en-US" altLang="ru-RU" sz="2000" b="1" i="1" dirty="0">
                <a:solidFill>
                  <a:srgbClr val="336699"/>
                </a:solidFill>
              </a:rPr>
              <a:t>USD=</a:t>
            </a:r>
            <a:r>
              <a:rPr lang="en-US" altLang="ru-RU" sz="2000" b="1" i="1" dirty="0">
                <a:solidFill>
                  <a:srgbClr val="FF0000"/>
                </a:solidFill>
              </a:rPr>
              <a:t>0.56</a:t>
            </a:r>
            <a:r>
              <a:rPr lang="en-US" altLang="ru-RU" sz="2000" b="1" i="1" dirty="0">
                <a:solidFill>
                  <a:srgbClr val="7030A0"/>
                </a:solidFill>
              </a:rPr>
              <a:t>,</a:t>
            </a:r>
          </a:p>
          <a:p>
            <a:r>
              <a:rPr lang="en-US" altLang="ru-RU" sz="2000" b="1" i="1" dirty="0">
                <a:solidFill>
                  <a:srgbClr val="336699"/>
                </a:solidFill>
              </a:rPr>
              <a:t>GBP=</a:t>
            </a:r>
            <a:r>
              <a:rPr lang="en-US" altLang="ru-RU" sz="2000" b="1" i="1" dirty="0">
                <a:solidFill>
                  <a:srgbClr val="FF0000"/>
                </a:solidFill>
              </a:rPr>
              <a:t>0.90</a:t>
            </a:r>
            <a:endParaRPr lang="ru-RU" altLang="ru-RU" sz="2000" b="1" i="1" dirty="0">
              <a:solidFill>
                <a:srgbClr val="FF0000"/>
              </a:solidFill>
            </a:endParaRPr>
          </a:p>
          <a:p>
            <a:r>
              <a:rPr lang="en-US" altLang="ru-RU" sz="2000" b="1" i="1" u="sng" dirty="0">
                <a:solidFill>
                  <a:srgbClr val="336699"/>
                </a:solidFill>
              </a:rPr>
              <a:t>14.03.2014:</a:t>
            </a:r>
          </a:p>
          <a:p>
            <a:r>
              <a:rPr lang="en-US" altLang="ru-RU" sz="2000" b="1" i="1" dirty="0">
                <a:solidFill>
                  <a:srgbClr val="336699"/>
                </a:solidFill>
              </a:rPr>
              <a:t>EUR=</a:t>
            </a:r>
            <a:r>
              <a:rPr lang="en-US" altLang="ru-RU" sz="2000" b="1" i="1" dirty="0">
                <a:solidFill>
                  <a:srgbClr val="FF0000"/>
                </a:solidFill>
              </a:rPr>
              <a:t>0.52</a:t>
            </a:r>
            <a:endParaRPr lang="en-US" altLang="ru-RU" sz="2000" b="1" i="1" dirty="0">
              <a:solidFill>
                <a:srgbClr val="7030A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2844" y="3499420"/>
            <a:ext cx="878687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1148388" y="1072315"/>
            <a:ext cx="8032124" cy="5525037"/>
          </a:xfrm>
          <a:custGeom>
            <a:avLst/>
            <a:gdLst>
              <a:gd name="connsiteX0" fmla="*/ 0 w 8032124"/>
              <a:gd name="connsiteY0" fmla="*/ 0 h 5525037"/>
              <a:gd name="connsiteX1" fmla="*/ 12879 w 8032124"/>
              <a:gd name="connsiteY1" fmla="*/ 193183 h 5525037"/>
              <a:gd name="connsiteX2" fmla="*/ 38637 w 8032124"/>
              <a:gd name="connsiteY2" fmla="*/ 553792 h 5525037"/>
              <a:gd name="connsiteX3" fmla="*/ 51516 w 8032124"/>
              <a:gd name="connsiteY3" fmla="*/ 927279 h 5525037"/>
              <a:gd name="connsiteX4" fmla="*/ 77274 w 8032124"/>
              <a:gd name="connsiteY4" fmla="*/ 1339403 h 5525037"/>
              <a:gd name="connsiteX5" fmla="*/ 115910 w 8032124"/>
              <a:gd name="connsiteY5" fmla="*/ 1828800 h 5525037"/>
              <a:gd name="connsiteX6" fmla="*/ 167426 w 8032124"/>
              <a:gd name="connsiteY6" fmla="*/ 2537138 h 5525037"/>
              <a:gd name="connsiteX7" fmla="*/ 244699 w 8032124"/>
              <a:gd name="connsiteY7" fmla="*/ 3271234 h 5525037"/>
              <a:gd name="connsiteX8" fmla="*/ 309093 w 8032124"/>
              <a:gd name="connsiteY8" fmla="*/ 3567448 h 5525037"/>
              <a:gd name="connsiteX9" fmla="*/ 425003 w 8032124"/>
              <a:gd name="connsiteY9" fmla="*/ 4108361 h 5525037"/>
              <a:gd name="connsiteX10" fmla="*/ 631065 w 8032124"/>
              <a:gd name="connsiteY10" fmla="*/ 4520485 h 5525037"/>
              <a:gd name="connsiteX11" fmla="*/ 1403798 w 8032124"/>
              <a:gd name="connsiteY11" fmla="*/ 4919730 h 5525037"/>
              <a:gd name="connsiteX12" fmla="*/ 2434107 w 8032124"/>
              <a:gd name="connsiteY12" fmla="*/ 5241702 h 5525037"/>
              <a:gd name="connsiteX13" fmla="*/ 3296992 w 8032124"/>
              <a:gd name="connsiteY13" fmla="*/ 5396248 h 5525037"/>
              <a:gd name="connsiteX14" fmla="*/ 4597758 w 8032124"/>
              <a:gd name="connsiteY14" fmla="*/ 5473521 h 5525037"/>
              <a:gd name="connsiteX15" fmla="*/ 5563674 w 8032124"/>
              <a:gd name="connsiteY15" fmla="*/ 5486400 h 5525037"/>
              <a:gd name="connsiteX16" fmla="*/ 6890198 w 8032124"/>
              <a:gd name="connsiteY16" fmla="*/ 5499279 h 5525037"/>
              <a:gd name="connsiteX17" fmla="*/ 7933386 w 8032124"/>
              <a:gd name="connsiteY17" fmla="*/ 5525037 h 5525037"/>
              <a:gd name="connsiteX18" fmla="*/ 7482626 w 8032124"/>
              <a:gd name="connsiteY18" fmla="*/ 5499279 h 5525037"/>
              <a:gd name="connsiteX19" fmla="*/ 7482626 w 8032124"/>
              <a:gd name="connsiteY19" fmla="*/ 5499279 h 55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32124" h="5525037">
                <a:moveTo>
                  <a:pt x="0" y="0"/>
                </a:moveTo>
                <a:cubicBezTo>
                  <a:pt x="3220" y="50442"/>
                  <a:pt x="6440" y="100884"/>
                  <a:pt x="12879" y="193183"/>
                </a:cubicBezTo>
                <a:cubicBezTo>
                  <a:pt x="19318" y="285482"/>
                  <a:pt x="32198" y="431443"/>
                  <a:pt x="38637" y="553792"/>
                </a:cubicBezTo>
                <a:cubicBezTo>
                  <a:pt x="45076" y="676141"/>
                  <a:pt x="45077" y="796344"/>
                  <a:pt x="51516" y="927279"/>
                </a:cubicBezTo>
                <a:cubicBezTo>
                  <a:pt x="57955" y="1058214"/>
                  <a:pt x="66542" y="1189149"/>
                  <a:pt x="77274" y="1339403"/>
                </a:cubicBezTo>
                <a:cubicBezTo>
                  <a:pt x="88006" y="1489657"/>
                  <a:pt x="100885" y="1629178"/>
                  <a:pt x="115910" y="1828800"/>
                </a:cubicBezTo>
                <a:cubicBezTo>
                  <a:pt x="130935" y="2028422"/>
                  <a:pt x="145961" y="2296732"/>
                  <a:pt x="167426" y="2537138"/>
                </a:cubicBezTo>
                <a:cubicBezTo>
                  <a:pt x="188891" y="2777544"/>
                  <a:pt x="221088" y="3099516"/>
                  <a:pt x="244699" y="3271234"/>
                </a:cubicBezTo>
                <a:cubicBezTo>
                  <a:pt x="268310" y="3442952"/>
                  <a:pt x="279042" y="3427927"/>
                  <a:pt x="309093" y="3567448"/>
                </a:cubicBezTo>
                <a:cubicBezTo>
                  <a:pt x="339144" y="3706969"/>
                  <a:pt x="371341" y="3949522"/>
                  <a:pt x="425003" y="4108361"/>
                </a:cubicBezTo>
                <a:cubicBezTo>
                  <a:pt x="478665" y="4267200"/>
                  <a:pt x="467933" y="4385257"/>
                  <a:pt x="631065" y="4520485"/>
                </a:cubicBezTo>
                <a:cubicBezTo>
                  <a:pt x="794197" y="4655713"/>
                  <a:pt x="1103291" y="4799527"/>
                  <a:pt x="1403798" y="4919730"/>
                </a:cubicBezTo>
                <a:cubicBezTo>
                  <a:pt x="1704305" y="5039933"/>
                  <a:pt x="2118575" y="5162282"/>
                  <a:pt x="2434107" y="5241702"/>
                </a:cubicBezTo>
                <a:cubicBezTo>
                  <a:pt x="2749639" y="5321122"/>
                  <a:pt x="2936384" y="5357612"/>
                  <a:pt x="3296992" y="5396248"/>
                </a:cubicBezTo>
                <a:cubicBezTo>
                  <a:pt x="3657601" y="5434885"/>
                  <a:pt x="4219978" y="5458496"/>
                  <a:pt x="4597758" y="5473521"/>
                </a:cubicBezTo>
                <a:cubicBezTo>
                  <a:pt x="4975538" y="5488546"/>
                  <a:pt x="5563674" y="5486400"/>
                  <a:pt x="5563674" y="5486400"/>
                </a:cubicBezTo>
                <a:lnTo>
                  <a:pt x="6890198" y="5499279"/>
                </a:lnTo>
                <a:lnTo>
                  <a:pt x="7933386" y="5525037"/>
                </a:lnTo>
                <a:cubicBezTo>
                  <a:pt x="8032124" y="5525037"/>
                  <a:pt x="7482626" y="5499279"/>
                  <a:pt x="7482626" y="5499279"/>
                </a:cubicBezTo>
                <a:lnTo>
                  <a:pt x="7482626" y="5499279"/>
                </a:lnTo>
              </a:path>
            </a:pathLst>
          </a:cu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143900" y="855644"/>
            <a:ext cx="857256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8077200" y="4418892"/>
            <a:ext cx="914400" cy="914400"/>
          </a:xfrm>
          <a:prstGeom prst="ellipse">
            <a:avLst/>
          </a:prstGeom>
          <a:noFill/>
          <a:ln w="5715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287168" y="5330912"/>
            <a:ext cx="484632" cy="97840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79912" y="5355346"/>
            <a:ext cx="484632" cy="97840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364088" y="5355346"/>
            <a:ext cx="484632" cy="97840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2008"/>
            <a:ext cx="878497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940569"/>
            <a:ext cx="853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Рассчитано </a:t>
            </a:r>
            <a:r>
              <a:rPr lang="ru-RU" sz="1600" dirty="0" err="1" smtClean="0"/>
              <a:t>М.Ларионовой</a:t>
            </a:r>
            <a:r>
              <a:rPr lang="ru-RU" sz="1600" dirty="0" smtClean="0"/>
              <a:t>, магистром РГУ нефти и газа (программа 2013-2015 гг.), кафедра «Международный нефтегазовый бизнес», по данным рейтинговых агентств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 плотности ГТС стран СЗЕ и ЦВЕ (км/км2</a:t>
            </a:r>
            <a:r>
              <a:rPr lang="ru-RU" sz="24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400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124744"/>
            <a:ext cx="78488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9" y="57332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Расчет </a:t>
            </a:r>
            <a:r>
              <a:rPr lang="ru-RU" dirty="0" err="1">
                <a:solidFill>
                  <a:prstClr val="black"/>
                </a:solidFill>
              </a:rPr>
              <a:t>Е.Орловой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аспирантки </a:t>
            </a:r>
            <a:r>
              <a:rPr lang="ru-RU" dirty="0">
                <a:solidFill>
                  <a:prstClr val="black"/>
                </a:solidFill>
              </a:rPr>
              <a:t>РГУ нефти и газа </a:t>
            </a:r>
            <a:r>
              <a:rPr lang="ru-RU" dirty="0" err="1">
                <a:solidFill>
                  <a:prstClr val="black"/>
                </a:solidFill>
              </a:rPr>
              <a:t>им.Губкина</a:t>
            </a:r>
            <a:r>
              <a:rPr lang="ru-RU" dirty="0">
                <a:solidFill>
                  <a:prstClr val="black"/>
                </a:solidFill>
              </a:rPr>
              <a:t>, кафедра МНГБ, на основе данных  за</a:t>
            </a:r>
            <a:r>
              <a:rPr lang="en-US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2011/2012, любезно предоставленных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ENTSOG</a:t>
            </a:r>
            <a:r>
              <a:rPr lang="en-US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Eurogas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36713"/>
            <a:ext cx="835292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 </a:t>
            </a:r>
            <a:r>
              <a:rPr lang="ru-RU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Нафтогаз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Украины: долгосрочный кредитный рейтинг 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2852936"/>
            <a:ext cx="8136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 rot="5400000">
            <a:off x="3383866" y="3609019"/>
            <a:ext cx="2232250" cy="720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Спекулятивный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3383871" y="1376770"/>
            <a:ext cx="2232248" cy="720085"/>
          </a:xfrm>
          <a:prstGeom prst="rightArrow">
            <a:avLst/>
          </a:prstGeom>
          <a:solidFill>
            <a:srgbClr val="00B050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Инвестиционный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805264"/>
            <a:ext cx="853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Рассчитано </a:t>
            </a:r>
            <a:r>
              <a:rPr lang="ru-RU" sz="1600" dirty="0" err="1" smtClean="0"/>
              <a:t>М.Ларионовой</a:t>
            </a:r>
            <a:r>
              <a:rPr lang="ru-RU" sz="1600" dirty="0" smtClean="0"/>
              <a:t>, магистром РГУ нефти и газа (программа 2013-2015 гг.), кафедра «Международный нефтегазовый бизнес», по данным рейтинговых агентств</a:t>
            </a:r>
            <a:endParaRPr lang="ru-RU" sz="1600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6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16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Украина: индекс вероятности нарушения бесперебойности транзита</a:t>
            </a:r>
            <a:endParaRPr lang="ru-RU" sz="24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2879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95536" y="5949280"/>
            <a:ext cx="853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Рассчитано </a:t>
            </a:r>
            <a:r>
              <a:rPr lang="ru-RU" sz="1600" dirty="0" err="1" smtClean="0"/>
              <a:t>М.Ларионовой</a:t>
            </a:r>
            <a:r>
              <a:rPr lang="ru-RU" sz="1600" dirty="0" smtClean="0"/>
              <a:t>, магистром РГУ нефти и газа (программа 2013-2015 гг.), кафедра «Международный нефтегазовый бизнес», по данным рейтинговых агентств</a:t>
            </a:r>
            <a:endParaRPr lang="ru-RU" sz="1600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газовый мир после 2009 г. и его европейское измерение в рамках «Большой энергетической Европы»</a:t>
            </a:r>
            <a:endParaRPr lang="ru-RU" sz="24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61248"/>
          </a:xfrm>
        </p:spPr>
        <p:txBody>
          <a:bodyPr>
            <a:normAutofit fontScale="85000" lnSpcReduction="20000"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006699"/>
                </a:solidFill>
              </a:rPr>
              <a:t>Избыток предложения в ЕС за счет факторов</a:t>
            </a:r>
            <a:r>
              <a:rPr lang="en-US" b="1" dirty="0" smtClean="0">
                <a:solidFill>
                  <a:srgbClr val="006699"/>
                </a:solidFill>
              </a:rPr>
              <a:t>:</a:t>
            </a:r>
            <a:endParaRPr lang="en-US" dirty="0" smtClean="0">
              <a:solidFill>
                <a:srgbClr val="006699"/>
              </a:solidFill>
            </a:endParaRPr>
          </a:p>
          <a:p>
            <a:pPr marL="1371600" lvl="2" indent="-514350">
              <a:buFont typeface="+mj-lt"/>
              <a:buAutoNum type="alphaLcParenR"/>
            </a:pPr>
            <a:r>
              <a:rPr lang="ru-RU" sz="2800" b="1" dirty="0" smtClean="0">
                <a:solidFill>
                  <a:srgbClr val="C00000"/>
                </a:solidFill>
              </a:rPr>
              <a:t>На стороне спроса</a:t>
            </a:r>
            <a:r>
              <a:rPr lang="en-US" b="1" dirty="0" smtClean="0">
                <a:solidFill>
                  <a:srgbClr val="006699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рыночная ниша для газа сжимается</a:t>
            </a:r>
            <a:r>
              <a:rPr lang="en-US" dirty="0" smtClean="0">
                <a:solidFill>
                  <a:srgbClr val="006699"/>
                </a:solidFill>
              </a:rPr>
              <a:t>:</a:t>
            </a:r>
            <a:endParaRPr lang="en-US" b="1" dirty="0" smtClean="0">
              <a:solidFill>
                <a:srgbClr val="006699"/>
              </a:solidFill>
            </a:endParaRPr>
          </a:p>
          <a:p>
            <a:pPr marL="1828800" lvl="3" indent="-514350">
              <a:buFont typeface="+mj-lt"/>
              <a:buAutoNum type="romanLcPeriod"/>
            </a:pPr>
            <a:r>
              <a:rPr lang="ru-RU" dirty="0" smtClean="0">
                <a:solidFill>
                  <a:srgbClr val="006699"/>
                </a:solidFill>
              </a:rPr>
              <a:t>экономический кризис</a:t>
            </a:r>
            <a:r>
              <a:rPr lang="en-US" dirty="0" smtClean="0">
                <a:solidFill>
                  <a:srgbClr val="006699"/>
                </a:solidFill>
              </a:rPr>
              <a:t>  + </a:t>
            </a:r>
            <a:endParaRPr lang="ru-RU" dirty="0" smtClean="0">
              <a:solidFill>
                <a:srgbClr val="006699"/>
              </a:solidFill>
            </a:endParaRPr>
          </a:p>
          <a:p>
            <a:pPr marL="1828800" lvl="3" indent="-514350">
              <a:buFont typeface="+mj-lt"/>
              <a:buAutoNum type="romanLcPeriod"/>
            </a:pPr>
            <a:r>
              <a:rPr lang="ru-RU" dirty="0" smtClean="0">
                <a:solidFill>
                  <a:srgbClr val="006699"/>
                </a:solidFill>
              </a:rPr>
              <a:t>повышение </a:t>
            </a:r>
            <a:r>
              <a:rPr lang="ru-RU" dirty="0" err="1" smtClean="0">
                <a:solidFill>
                  <a:srgbClr val="006699"/>
                </a:solidFill>
              </a:rPr>
              <a:t>энергоэффективности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+</a:t>
            </a:r>
            <a:endParaRPr lang="en-US" dirty="0" smtClean="0">
              <a:solidFill>
                <a:srgbClr val="006699"/>
              </a:solidFill>
            </a:endParaRPr>
          </a:p>
          <a:p>
            <a:pPr marL="1828800" lvl="3" indent="-514350">
              <a:buFont typeface="+mj-lt"/>
              <a:buAutoNum type="romanLcPeriod"/>
            </a:pPr>
            <a:r>
              <a:rPr lang="ru-RU" dirty="0" smtClean="0">
                <a:solidFill>
                  <a:srgbClr val="006699"/>
                </a:solidFill>
              </a:rPr>
              <a:t>Замещение газа</a:t>
            </a:r>
            <a:r>
              <a:rPr lang="en-US" dirty="0" smtClean="0">
                <a:solidFill>
                  <a:srgbClr val="006699"/>
                </a:solidFill>
              </a:rPr>
              <a:t> = (</a:t>
            </a:r>
            <a:r>
              <a:rPr lang="en-US" dirty="0" err="1" smtClean="0">
                <a:solidFill>
                  <a:srgbClr val="006699"/>
                </a:solidFill>
              </a:rPr>
              <a:t>i</a:t>
            </a:r>
            <a:r>
              <a:rPr lang="en-US" dirty="0" smtClean="0">
                <a:solidFill>
                  <a:srgbClr val="006699"/>
                </a:solidFill>
              </a:rPr>
              <a:t>) </a:t>
            </a:r>
            <a:r>
              <a:rPr lang="ru-RU" dirty="0" smtClean="0">
                <a:solidFill>
                  <a:srgbClr val="006699"/>
                </a:solidFill>
              </a:rPr>
              <a:t>субсидируемые ВИЭ </a:t>
            </a:r>
            <a:r>
              <a:rPr lang="en-US" i="1" dirty="0" smtClean="0">
                <a:solidFill>
                  <a:srgbClr val="006699"/>
                </a:solidFill>
              </a:rPr>
              <a:t>vs</a:t>
            </a:r>
            <a:r>
              <a:rPr lang="ru-RU" dirty="0" smtClean="0">
                <a:solidFill>
                  <a:srgbClr val="006699"/>
                </a:solidFill>
              </a:rPr>
              <a:t> контрактный газ с нефтяной индексацией</a:t>
            </a:r>
            <a:r>
              <a:rPr lang="en-US" dirty="0" smtClean="0">
                <a:solidFill>
                  <a:srgbClr val="006699"/>
                </a:solidFill>
              </a:rPr>
              <a:t> + (ii) </a:t>
            </a:r>
            <a:r>
              <a:rPr lang="ru-RU" dirty="0" smtClean="0">
                <a:solidFill>
                  <a:srgbClr val="006699"/>
                </a:solidFill>
              </a:rPr>
              <a:t>дешевый импортный уголь из США </a:t>
            </a:r>
            <a:r>
              <a:rPr lang="en-US" i="1" dirty="0" smtClean="0">
                <a:solidFill>
                  <a:srgbClr val="006699"/>
                </a:solidFill>
              </a:rPr>
              <a:t>(</a:t>
            </a:r>
            <a:r>
              <a:rPr lang="ru-RU" i="1" dirty="0" smtClean="0">
                <a:solidFill>
                  <a:srgbClr val="006699"/>
                </a:solidFill>
              </a:rPr>
              <a:t>эффект домино №2 американской сланцевой революции</a:t>
            </a:r>
            <a:r>
              <a:rPr lang="en-US" i="1" dirty="0" smtClean="0">
                <a:solidFill>
                  <a:srgbClr val="006699"/>
                </a:solidFill>
              </a:rPr>
              <a:t>) vs</a:t>
            </a:r>
            <a:r>
              <a:rPr lang="ru-RU" dirty="0" smtClean="0">
                <a:solidFill>
                  <a:srgbClr val="006699"/>
                </a:solidFill>
              </a:rPr>
              <a:t> контрактный газ с нефтяной индексацией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</a:p>
          <a:p>
            <a:pPr marL="1371600" lvl="2" indent="-514350">
              <a:buFont typeface="+mj-lt"/>
              <a:buAutoNum type="alphaLcParenR"/>
            </a:pPr>
            <a:r>
              <a:rPr lang="ru-RU" sz="2800" b="1" dirty="0" smtClean="0">
                <a:solidFill>
                  <a:srgbClr val="C00000"/>
                </a:solidFill>
              </a:rPr>
              <a:t>На стороне предложения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усиливается конкуренция внутри сжимающейся рыночной ниши для газа в ЕС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</a:p>
          <a:p>
            <a:pPr marL="1828800" lvl="3" indent="-514350">
              <a:buFont typeface="+mj-lt"/>
              <a:buAutoNum type="romanLcPeriod"/>
            </a:pPr>
            <a:r>
              <a:rPr lang="ru-RU" dirty="0" smtClean="0">
                <a:solidFill>
                  <a:srgbClr val="006699"/>
                </a:solidFill>
              </a:rPr>
              <a:t>Катарский СПГ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i="1" dirty="0" smtClean="0">
                <a:solidFill>
                  <a:srgbClr val="006699"/>
                </a:solidFill>
              </a:rPr>
              <a:t>(</a:t>
            </a:r>
            <a:r>
              <a:rPr lang="ru-RU" i="1" dirty="0" smtClean="0">
                <a:solidFill>
                  <a:srgbClr val="006699"/>
                </a:solidFill>
              </a:rPr>
              <a:t>«бросовый газ»</a:t>
            </a:r>
            <a:r>
              <a:rPr lang="en-US" dirty="0" smtClean="0">
                <a:solidFill>
                  <a:srgbClr val="006699"/>
                </a:solidFill>
              </a:rPr>
              <a:t>)  </a:t>
            </a:r>
            <a:r>
              <a:rPr lang="ru-RU" dirty="0" smtClean="0">
                <a:solidFill>
                  <a:srgbClr val="006699"/>
                </a:solidFill>
              </a:rPr>
              <a:t>в ЕС до </a:t>
            </a:r>
            <a:r>
              <a:rPr lang="ru-RU" dirty="0" err="1" smtClean="0">
                <a:solidFill>
                  <a:srgbClr val="006699"/>
                </a:solidFill>
              </a:rPr>
              <a:t>Фукусимы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i="1" dirty="0">
                <a:solidFill>
                  <a:srgbClr val="006699"/>
                </a:solidFill>
              </a:rPr>
              <a:t>(</a:t>
            </a:r>
            <a:r>
              <a:rPr lang="ru-RU" i="1" dirty="0">
                <a:solidFill>
                  <a:srgbClr val="006699"/>
                </a:solidFill>
              </a:rPr>
              <a:t>эффект домино </a:t>
            </a:r>
            <a:r>
              <a:rPr lang="ru-RU" i="1" dirty="0" smtClean="0">
                <a:solidFill>
                  <a:srgbClr val="006699"/>
                </a:solidFill>
              </a:rPr>
              <a:t>№1 </a:t>
            </a:r>
            <a:r>
              <a:rPr lang="ru-RU" i="1" dirty="0">
                <a:solidFill>
                  <a:srgbClr val="006699"/>
                </a:solidFill>
              </a:rPr>
              <a:t>американской сланцевой революции</a:t>
            </a:r>
            <a:r>
              <a:rPr lang="en-US" i="1" dirty="0" smtClean="0">
                <a:solidFill>
                  <a:srgbClr val="006699"/>
                </a:solidFill>
              </a:rPr>
              <a:t>)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</a:p>
          <a:p>
            <a:pPr marL="971550" lvl="1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Институциональные изменения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Третий </a:t>
            </a:r>
            <a:r>
              <a:rPr lang="ru-RU" dirty="0" err="1" smtClean="0">
                <a:solidFill>
                  <a:srgbClr val="006699"/>
                </a:solidFill>
              </a:rPr>
              <a:t>энергопакет</a:t>
            </a:r>
            <a:r>
              <a:rPr lang="ru-RU" dirty="0" smtClean="0">
                <a:solidFill>
                  <a:srgbClr val="006699"/>
                </a:solidFill>
              </a:rPr>
              <a:t> ЕС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ввод в действие одновременно с появлением избытка предложения в ЕС, что ускорило либерализацию</a:t>
            </a:r>
            <a:r>
              <a:rPr lang="en-US" dirty="0" smtClean="0">
                <a:solidFill>
                  <a:srgbClr val="006699"/>
                </a:solidFill>
              </a:rPr>
              <a:t> (</a:t>
            </a:r>
            <a:r>
              <a:rPr lang="ru-RU" dirty="0" smtClean="0">
                <a:solidFill>
                  <a:srgbClr val="006699"/>
                </a:solidFill>
              </a:rPr>
              <a:t>реформы «сверху-вниз»)</a:t>
            </a:r>
            <a:endParaRPr lang="en-US" dirty="0" smtClean="0">
              <a:solidFill>
                <a:srgbClr val="006699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Политические изменения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>
                <a:solidFill>
                  <a:srgbClr val="006699"/>
                </a:solidFill>
              </a:rPr>
              <a:t>р</a:t>
            </a:r>
            <a:r>
              <a:rPr lang="ru-RU" dirty="0" smtClean="0">
                <a:solidFill>
                  <a:srgbClr val="006699"/>
                </a:solidFill>
              </a:rPr>
              <a:t>оссийско-украинские транзитные кризисы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последствия для ЕС, Украины, </a:t>
            </a:r>
            <a:r>
              <a:rPr lang="ru-RU" dirty="0">
                <a:solidFill>
                  <a:srgbClr val="006699"/>
                </a:solidFill>
              </a:rPr>
              <a:t>Р</a:t>
            </a:r>
            <a:r>
              <a:rPr lang="ru-RU" dirty="0" smtClean="0">
                <a:solidFill>
                  <a:srgbClr val="006699"/>
                </a:solidFill>
              </a:rPr>
              <a:t>оссии и всей «Большой энергетической Европы»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984776" cy="365125"/>
          </a:xfrm>
        </p:spPr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99"/>
                </a:solidFill>
              </a:rPr>
              <a:t>Строительство Южного потока и модернизация ГТС Украины: иллюстративный пример сравнения технических и финансовых издержек в рамках проектного финансирования</a:t>
            </a:r>
            <a:endParaRPr lang="ru-RU" sz="2400" b="1" dirty="0">
              <a:solidFill>
                <a:srgbClr val="0066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91780" y="6520259"/>
            <a:ext cx="5513333" cy="365125"/>
          </a:xfrm>
        </p:spPr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30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55576" y="908720"/>
            <a:ext cx="0" cy="4824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5576" y="5733256"/>
            <a:ext cx="75608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5085184"/>
            <a:ext cx="504056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4221088"/>
            <a:ext cx="5040560" cy="0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576" y="3645024"/>
            <a:ext cx="5040560" cy="0"/>
          </a:xfrm>
          <a:prstGeom prst="line">
            <a:avLst/>
          </a:prstGeom>
          <a:ln w="762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4168" y="5736591"/>
            <a:ext cx="2952328" cy="92333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Модернизация ГТС Украины: технические издержки</a:t>
            </a:r>
            <a:r>
              <a:rPr lang="en-US" b="1" dirty="0" smtClean="0"/>
              <a:t> (</a:t>
            </a:r>
            <a:r>
              <a:rPr lang="ru-RU" b="1" i="1" dirty="0" smtClean="0">
                <a:solidFill>
                  <a:srgbClr val="C00000"/>
                </a:solidFill>
              </a:rPr>
              <a:t>стабильные</a:t>
            </a:r>
            <a:r>
              <a:rPr lang="en-US" b="1" i="1" dirty="0" smtClean="0">
                <a:solidFill>
                  <a:srgbClr val="C00000"/>
                </a:solidFill>
              </a:rPr>
              <a:t>?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1268760"/>
            <a:ext cx="302433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Модернизация ГТС Украины</a:t>
            </a:r>
            <a:r>
              <a:rPr lang="en-US" b="1" dirty="0" smtClean="0"/>
              <a:t>: </a:t>
            </a:r>
            <a:r>
              <a:rPr lang="ru-RU" b="1" dirty="0" smtClean="0"/>
              <a:t>технические </a:t>
            </a:r>
            <a:r>
              <a:rPr lang="en-US" b="1" dirty="0" smtClean="0"/>
              <a:t>+ </a:t>
            </a:r>
            <a:r>
              <a:rPr lang="ru-RU" b="1" dirty="0" smtClean="0"/>
              <a:t>финансовые издержки</a:t>
            </a:r>
            <a:r>
              <a:rPr lang="en-US" b="1" dirty="0" smtClean="0"/>
              <a:t> (</a:t>
            </a:r>
            <a:r>
              <a:rPr lang="ru-RU" b="1" i="1" dirty="0" smtClean="0">
                <a:solidFill>
                  <a:srgbClr val="C00000"/>
                </a:solidFill>
              </a:rPr>
              <a:t>устойчивый рост</a:t>
            </a:r>
            <a:r>
              <a:rPr lang="en-US" b="1" i="1" dirty="0" smtClean="0">
                <a:solidFill>
                  <a:srgbClr val="C00000"/>
                </a:solidFill>
              </a:rPr>
              <a:t>?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2160" y="2564904"/>
            <a:ext cx="3024336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Строительство Южного потока</a:t>
            </a:r>
            <a:r>
              <a:rPr lang="en-US" b="1" dirty="0" smtClean="0"/>
              <a:t>: </a:t>
            </a:r>
            <a:r>
              <a:rPr lang="ru-RU" b="1" dirty="0" smtClean="0"/>
              <a:t>технические</a:t>
            </a:r>
            <a:r>
              <a:rPr lang="en-US" b="1" dirty="0" smtClean="0"/>
              <a:t> + </a:t>
            </a:r>
            <a:r>
              <a:rPr lang="ru-RU" b="1" dirty="0" smtClean="0"/>
              <a:t>финансовые издержки</a:t>
            </a:r>
            <a:r>
              <a:rPr lang="en-US" b="1" dirty="0" smtClean="0"/>
              <a:t> (</a:t>
            </a:r>
            <a:r>
              <a:rPr lang="ru-RU" b="1" i="1" dirty="0" smtClean="0">
                <a:solidFill>
                  <a:srgbClr val="C00000"/>
                </a:solidFill>
              </a:rPr>
              <a:t>краткосрочно вырастут?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Эффект санкций (Крым и т.д.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012160" y="4437112"/>
            <a:ext cx="3029635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Строительство Южного потока</a:t>
            </a:r>
            <a:r>
              <a:rPr lang="en-US" b="1" dirty="0" smtClean="0"/>
              <a:t>: </a:t>
            </a:r>
            <a:r>
              <a:rPr lang="ru-RU" b="1" dirty="0" smtClean="0"/>
              <a:t>технические издержки</a:t>
            </a:r>
            <a:r>
              <a:rPr lang="en-US" b="1" dirty="0" smtClean="0"/>
              <a:t> (</a:t>
            </a:r>
            <a:r>
              <a:rPr lang="ru-RU" b="1" i="1" dirty="0" smtClean="0">
                <a:solidFill>
                  <a:srgbClr val="C00000"/>
                </a:solidFill>
              </a:rPr>
              <a:t>могут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пойти вниз?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Эффект Крыма?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15" name="Полилиния 14"/>
          <p:cNvSpPr/>
          <p:nvPr/>
        </p:nvSpPr>
        <p:spPr>
          <a:xfrm>
            <a:off x="754743" y="1908857"/>
            <a:ext cx="5041393" cy="2744279"/>
          </a:xfrm>
          <a:custGeom>
            <a:avLst/>
            <a:gdLst>
              <a:gd name="connsiteX0" fmla="*/ 0 w 4867115"/>
              <a:gd name="connsiteY0" fmla="*/ 2744279 h 2744279"/>
              <a:gd name="connsiteX1" fmla="*/ 682171 w 4867115"/>
              <a:gd name="connsiteY1" fmla="*/ 2744279 h 2744279"/>
              <a:gd name="connsiteX2" fmla="*/ 711200 w 4867115"/>
              <a:gd name="connsiteY2" fmla="*/ 2744279 h 2744279"/>
              <a:gd name="connsiteX3" fmla="*/ 1524000 w 4867115"/>
              <a:gd name="connsiteY3" fmla="*/ 2628165 h 2744279"/>
              <a:gd name="connsiteX4" fmla="*/ 2394857 w 4867115"/>
              <a:gd name="connsiteY4" fmla="*/ 2337879 h 2744279"/>
              <a:gd name="connsiteX5" fmla="*/ 3062514 w 4867115"/>
              <a:gd name="connsiteY5" fmla="*/ 2047593 h 2744279"/>
              <a:gd name="connsiteX6" fmla="*/ 3701143 w 4867115"/>
              <a:gd name="connsiteY6" fmla="*/ 1699251 h 2744279"/>
              <a:gd name="connsiteX7" fmla="*/ 4136571 w 4867115"/>
              <a:gd name="connsiteY7" fmla="*/ 1205765 h 2744279"/>
              <a:gd name="connsiteX8" fmla="*/ 4528457 w 4867115"/>
              <a:gd name="connsiteY8" fmla="*/ 639708 h 2744279"/>
              <a:gd name="connsiteX9" fmla="*/ 4847771 w 4867115"/>
              <a:gd name="connsiteY9" fmla="*/ 44622 h 2744279"/>
              <a:gd name="connsiteX10" fmla="*/ 4833257 w 4867115"/>
              <a:gd name="connsiteY10" fmla="*/ 44622 h 2744279"/>
              <a:gd name="connsiteX11" fmla="*/ 4847771 w 4867115"/>
              <a:gd name="connsiteY11" fmla="*/ 59136 h 27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7115" h="2744279">
                <a:moveTo>
                  <a:pt x="0" y="2744279"/>
                </a:moveTo>
                <a:lnTo>
                  <a:pt x="682171" y="2744279"/>
                </a:lnTo>
                <a:lnTo>
                  <a:pt x="711200" y="2744279"/>
                </a:lnTo>
                <a:cubicBezTo>
                  <a:pt x="851505" y="2724927"/>
                  <a:pt x="1243390" y="2695898"/>
                  <a:pt x="1524000" y="2628165"/>
                </a:cubicBezTo>
                <a:cubicBezTo>
                  <a:pt x="1804610" y="2560432"/>
                  <a:pt x="2138438" y="2434641"/>
                  <a:pt x="2394857" y="2337879"/>
                </a:cubicBezTo>
                <a:cubicBezTo>
                  <a:pt x="2651276" y="2241117"/>
                  <a:pt x="2844800" y="2154031"/>
                  <a:pt x="3062514" y="2047593"/>
                </a:cubicBezTo>
                <a:cubicBezTo>
                  <a:pt x="3280228" y="1941155"/>
                  <a:pt x="3522134" y="1839556"/>
                  <a:pt x="3701143" y="1699251"/>
                </a:cubicBezTo>
                <a:cubicBezTo>
                  <a:pt x="3880153" y="1558946"/>
                  <a:pt x="3998685" y="1382356"/>
                  <a:pt x="4136571" y="1205765"/>
                </a:cubicBezTo>
                <a:cubicBezTo>
                  <a:pt x="4274457" y="1029174"/>
                  <a:pt x="4409924" y="833232"/>
                  <a:pt x="4528457" y="639708"/>
                </a:cubicBezTo>
                <a:cubicBezTo>
                  <a:pt x="4646990" y="446184"/>
                  <a:pt x="4796971" y="143803"/>
                  <a:pt x="4847771" y="44622"/>
                </a:cubicBezTo>
                <a:cubicBezTo>
                  <a:pt x="4898571" y="-54559"/>
                  <a:pt x="4833257" y="42203"/>
                  <a:pt x="4833257" y="44622"/>
                </a:cubicBezTo>
                <a:cubicBezTo>
                  <a:pt x="4833257" y="47041"/>
                  <a:pt x="4840514" y="53088"/>
                  <a:pt x="4847771" y="5913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929178" y="4230341"/>
            <a:ext cx="271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Предполагаемые затраты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031451" y="63720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23528" y="5661248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2004/2006 =&gt; </a:t>
            </a:r>
            <a:r>
              <a:rPr lang="ru-RU" dirty="0" smtClean="0"/>
              <a:t>и далее</a:t>
            </a:r>
            <a:endParaRPr lang="ru-RU" dirty="0"/>
          </a:p>
        </p:txBody>
      </p:sp>
      <p:sp>
        <p:nvSpPr>
          <p:cNvPr id="36" name="Двойная стрелка вверх/вниз 35"/>
          <p:cNvSpPr/>
          <p:nvPr/>
        </p:nvSpPr>
        <p:spPr>
          <a:xfrm>
            <a:off x="5383512" y="2564904"/>
            <a:ext cx="412624" cy="25202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верх/вниз 36"/>
          <p:cNvSpPr/>
          <p:nvPr/>
        </p:nvSpPr>
        <p:spPr>
          <a:xfrm>
            <a:off x="1499042" y="3645024"/>
            <a:ext cx="336654" cy="5821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945632" y="5838569"/>
            <a:ext cx="1346448" cy="539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LIBOR+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V="1">
            <a:off x="4618856" y="4509120"/>
            <a:ext cx="764656" cy="13294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8" idx="0"/>
          </p:cNvCxnSpPr>
          <p:nvPr/>
        </p:nvCxnSpPr>
        <p:spPr>
          <a:xfrm flipH="1" flipV="1">
            <a:off x="1835696" y="3936104"/>
            <a:ext cx="2783160" cy="1902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241782" y="6021288"/>
            <a:ext cx="3106082" cy="612648"/>
          </a:xfrm>
          <a:prstGeom prst="wedgeRoundRectCallout">
            <a:avLst>
              <a:gd name="adj1" fmla="val 72636"/>
              <a:gd name="adj2" fmla="val -29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Тройной эффект</a:t>
            </a:r>
            <a:r>
              <a:rPr lang="en-US" dirty="0" smtClean="0"/>
              <a:t>: [R(</a:t>
            </a:r>
            <a:r>
              <a:rPr lang="ru-RU" dirty="0" smtClean="0"/>
              <a:t>страны</a:t>
            </a:r>
            <a:r>
              <a:rPr lang="en-US" dirty="0" smtClean="0"/>
              <a:t>) X R(</a:t>
            </a:r>
            <a:r>
              <a:rPr lang="ru-RU" dirty="0" smtClean="0"/>
              <a:t>компании</a:t>
            </a:r>
            <a:r>
              <a:rPr lang="en-US" dirty="0" smtClean="0"/>
              <a:t>) X R(</a:t>
            </a:r>
            <a:r>
              <a:rPr lang="ru-RU" dirty="0" smtClean="0"/>
              <a:t>проекта</a:t>
            </a:r>
            <a:r>
              <a:rPr lang="en-US" dirty="0" smtClean="0"/>
              <a:t>)]</a:t>
            </a:r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41782" y="1340768"/>
            <a:ext cx="4474234" cy="1724204"/>
          </a:xfrm>
          <a:prstGeom prst="wedgeRoundRectCallout">
            <a:avLst>
              <a:gd name="adj1" fmla="val 68273"/>
              <a:gd name="adj2" fmla="val -327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Падающие кредитные рейтинги </a:t>
            </a: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краины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рост связанных с Украиной инвестиционных рисков делают строительство Южного потока все более и более экономически целесообразным в рамках проектного финансирования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331236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</a:t>
            </a:r>
            <a:r>
              <a:rPr lang="en-US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www.konoplyanik.ru</a:t>
            </a:r>
            <a:b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andrey@konoplyanik.ru</a:t>
            </a:r>
            <a:b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a.konoplyanik@gazpromexport.com</a:t>
            </a:r>
            <a:r>
              <a:rPr lang="en-US" sz="3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3625452"/>
            <a:ext cx="7632848" cy="282788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rgbClr val="006699"/>
                </a:solidFill>
              </a:rPr>
              <a:t>Заявление об ограничении ответственности</a:t>
            </a:r>
            <a:endParaRPr lang="ru-RU" sz="2800" dirty="0" smtClean="0">
              <a:solidFill>
                <a:srgbClr val="006699"/>
              </a:solidFill>
            </a:endParaRPr>
          </a:p>
          <a:p>
            <a:r>
              <a:rPr lang="ru-RU" sz="2800" dirty="0" smtClean="0">
                <a:solidFill>
                  <a:srgbClr val="006699"/>
                </a:solidFill>
              </a:rPr>
              <a:t>Взгляды, изложенные в настоящей презентации, не обязательно отражают (могут/должны отражать) и/или совпадают (могут/должны совпадать) с официальной позицией Группы Газпром (вкл. ОАО Газпром и/или ООО Газпром экспорт), ее/их акционеров и/или ее/их аффилированных лиц, отражают личную точку зрения автора настоящей презентации и являются его персональной ответственностью.</a:t>
            </a:r>
            <a:endParaRPr lang="ru-RU" sz="28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Россия-ЕС-Украина: новые обстоятельства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дня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vs. 40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лет)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604448" cy="57332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6699"/>
                </a:solidFill>
              </a:rPr>
              <a:t>Украина – неотъемлемый элемент системы российских газовых поставок в Европу</a:t>
            </a:r>
            <a:r>
              <a:rPr lang="en-US" dirty="0" smtClean="0">
                <a:solidFill>
                  <a:srgbClr val="006699"/>
                </a:solidFill>
              </a:rPr>
              <a:t> =&gt;</a:t>
            </a:r>
          </a:p>
          <a:p>
            <a:r>
              <a:rPr lang="ru-RU" dirty="0" smtClean="0">
                <a:solidFill>
                  <a:srgbClr val="006699"/>
                </a:solidFill>
              </a:rPr>
              <a:t>«Эффект матрицы» и «эффект домино» российско-украинских газовых кризисов (янв. 20</a:t>
            </a:r>
            <a:r>
              <a:rPr lang="en-US" dirty="0" smtClean="0">
                <a:solidFill>
                  <a:srgbClr val="006699"/>
                </a:solidFill>
              </a:rPr>
              <a:t>06/</a:t>
            </a:r>
            <a:r>
              <a:rPr lang="ru-RU" dirty="0" smtClean="0">
                <a:solidFill>
                  <a:srgbClr val="006699"/>
                </a:solidFill>
              </a:rPr>
              <a:t>20</a:t>
            </a:r>
            <a:r>
              <a:rPr lang="en-US" dirty="0" smtClean="0">
                <a:solidFill>
                  <a:srgbClr val="006699"/>
                </a:solidFill>
              </a:rPr>
              <a:t>09</a:t>
            </a:r>
            <a:r>
              <a:rPr lang="ru-RU" dirty="0" smtClean="0">
                <a:solidFill>
                  <a:srgbClr val="006699"/>
                </a:solidFill>
              </a:rPr>
              <a:t>)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для этой системы поставок</a:t>
            </a:r>
            <a:r>
              <a:rPr lang="en-US" dirty="0" smtClean="0">
                <a:solidFill>
                  <a:srgbClr val="006699"/>
                </a:solidFill>
              </a:rPr>
              <a:t>:</a:t>
            </a:r>
            <a:endParaRPr lang="en-US" dirty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22 дня перерыва в поставках российского газа через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 в ЕС</a:t>
            </a:r>
            <a:r>
              <a:rPr lang="en-US" dirty="0" smtClean="0">
                <a:solidFill>
                  <a:srgbClr val="006699"/>
                </a:solidFill>
              </a:rPr>
              <a:t> = 3</a:t>
            </a:r>
            <a:r>
              <a:rPr lang="ru-RU" dirty="0" smtClean="0">
                <a:solidFill>
                  <a:srgbClr val="006699"/>
                </a:solidFill>
              </a:rPr>
              <a:t> дня в янв.2006 + 19 дней в янв.2009</a:t>
            </a:r>
            <a:r>
              <a:rPr lang="en-US" dirty="0" smtClean="0">
                <a:solidFill>
                  <a:srgbClr val="006699"/>
                </a:solidFill>
              </a:rPr>
              <a:t>:</a:t>
            </a:r>
            <a:endParaRPr lang="en-US" dirty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Перевесили (перечеркнули) предыдущие 40+ лет</a:t>
            </a:r>
            <a:r>
              <a:rPr lang="en-US" dirty="0" smtClean="0">
                <a:solidFill>
                  <a:srgbClr val="006699"/>
                </a:solidFill>
              </a:rPr>
              <a:t> (</a:t>
            </a:r>
            <a:r>
              <a:rPr lang="ru-RU" dirty="0" smtClean="0">
                <a:solidFill>
                  <a:srgbClr val="006699"/>
                </a:solidFill>
              </a:rPr>
              <a:t>с 1968 г.) стабильных и непрерывных поставок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</a:t>
            </a: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Изменили ощущения (восприятия) каждой из трех сторон цепочки поставок о будущей надежности и стабильности поставок по этой цепочке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каждая сторона составила свое представление и свое видение целесообразных ответных действий</a:t>
            </a:r>
            <a:endParaRPr lang="en-US" dirty="0">
              <a:solidFill>
                <a:srgbClr val="006699"/>
              </a:solidFill>
            </a:endParaRPr>
          </a:p>
          <a:p>
            <a:r>
              <a:rPr lang="ru-RU" dirty="0" smtClean="0">
                <a:solidFill>
                  <a:srgbClr val="006699"/>
                </a:solidFill>
              </a:rPr>
              <a:t>Новые ощущения (восприятия) сторон как отправная точка для последующих необратимых «эффектов домино»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Политические заявления и решения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юридические документы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инвестиционные решения, нацеленные на достижение нового баланса интересов (как видится каждой из сторон)</a:t>
            </a:r>
            <a:endParaRPr lang="en-US" dirty="0" smtClean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Инвестиции сделаны = «точка невозврата» пройдена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«Точки невозврата» для каждой из сторон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Каковы они? Достигнуты ли/пройдены ли они каждой из сторон?</a:t>
            </a: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ЕС-Украина-Россия: в поисках нового пост-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равновесия – с разными целями, ответными действиями, линиями поведения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сократить доминирующую роль России как главного поставщика</a:t>
            </a:r>
            <a:endParaRPr lang="en-US" dirty="0">
              <a:solidFill>
                <a:srgbClr val="006699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Украина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устранить монополию России как единственного газового поставщика</a:t>
            </a:r>
            <a:endParaRPr lang="en-US" dirty="0">
              <a:solidFill>
                <a:srgbClr val="006699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Россия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устранить монополию Украины как главного транзитного маршрута в Европу</a:t>
            </a:r>
            <a:endParaRPr lang="ru-RU" dirty="0">
              <a:solidFill>
                <a:srgbClr val="006699"/>
              </a:solidFill>
            </a:endParaRPr>
          </a:p>
          <a:p>
            <a:r>
              <a:rPr lang="ru-RU" dirty="0" smtClean="0">
                <a:solidFill>
                  <a:srgbClr val="006699"/>
                </a:solidFill>
              </a:rPr>
              <a:t>Похоже, что цели сторон разнятся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задача: поиск нового многостороннего равновесия в рамках разнонаправленных действий сторон, диктуемых их индивидуальными предпочтениями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</a:p>
          <a:p>
            <a:r>
              <a:rPr lang="ru-RU" dirty="0" smtClean="0">
                <a:solidFill>
                  <a:srgbClr val="006699"/>
                </a:solidFill>
              </a:rPr>
              <a:t>Сужающаяся зона поиска нового равновесия – но она существует!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длинная и извилистая дорога («</a:t>
            </a:r>
            <a:r>
              <a:rPr lang="en-US" dirty="0" smtClean="0">
                <a:solidFill>
                  <a:srgbClr val="006699"/>
                </a:solidFill>
              </a:rPr>
              <a:t>a </a:t>
            </a:r>
            <a:r>
              <a:rPr lang="en-US" dirty="0">
                <a:solidFill>
                  <a:srgbClr val="006699"/>
                </a:solidFill>
              </a:rPr>
              <a:t>long &amp; winding </a:t>
            </a:r>
            <a:r>
              <a:rPr lang="en-US" dirty="0" smtClean="0">
                <a:solidFill>
                  <a:srgbClr val="006699"/>
                </a:solidFill>
              </a:rPr>
              <a:t>road</a:t>
            </a:r>
            <a:r>
              <a:rPr lang="ru-RU" dirty="0" smtClean="0">
                <a:solidFill>
                  <a:srgbClr val="006699"/>
                </a:solidFill>
              </a:rPr>
              <a:t>»</a:t>
            </a:r>
            <a:r>
              <a:rPr lang="en-US" dirty="0" smtClean="0">
                <a:solidFill>
                  <a:srgbClr val="006699"/>
                </a:solidFill>
              </a:rPr>
              <a:t>/The Beatles) </a:t>
            </a:r>
            <a:r>
              <a:rPr lang="ru-RU" dirty="0" smtClean="0">
                <a:solidFill>
                  <a:srgbClr val="006699"/>
                </a:solidFill>
              </a:rPr>
              <a:t>к новому многостороннему компромиссу</a:t>
            </a:r>
            <a:r>
              <a:rPr lang="en-US" dirty="0" smtClean="0">
                <a:solidFill>
                  <a:srgbClr val="006699"/>
                </a:solidFill>
              </a:rPr>
              <a:t>…  (</a:t>
            </a:r>
            <a:r>
              <a:rPr lang="ru-RU" dirty="0" smtClean="0">
                <a:solidFill>
                  <a:srgbClr val="006699"/>
                </a:solidFill>
              </a:rPr>
              <a:t>НО: при наличии доброй воли</a:t>
            </a:r>
            <a:r>
              <a:rPr lang="en-US" dirty="0" smtClean="0">
                <a:solidFill>
                  <a:srgbClr val="006699"/>
                </a:solidFill>
              </a:rPr>
              <a:t>)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500192"/>
            <a:ext cx="4968552" cy="457200"/>
          </a:xfrm>
        </p:spPr>
        <p:txBody>
          <a:bodyPr/>
          <a:lstStyle/>
          <a:p>
            <a:r>
              <a:rPr lang="ru-RU" dirty="0" err="1" smtClean="0"/>
              <a:t>А.Конопляник</a:t>
            </a:r>
            <a:r>
              <a:rPr lang="ru-RU" dirty="0" smtClean="0"/>
              <a:t>, </a:t>
            </a:r>
            <a:r>
              <a:rPr lang="ru-RU" dirty="0" err="1" smtClean="0"/>
              <a:t>СПбГЭУ</a:t>
            </a:r>
            <a:r>
              <a:rPr lang="ru-RU" dirty="0" smtClean="0"/>
              <a:t>, 23.05.2014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6699"/>
                </a:solidFill>
              </a:rPr>
              <a:t>Содержание</a:t>
            </a:r>
            <a:endParaRPr lang="ru-RU" b="1" dirty="0">
              <a:solidFill>
                <a:srgbClr val="0066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518457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Новый газовый мир после 2009 г. и его реальные и мнимые последствия для «Большой энергетической Европы»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C00000"/>
                </a:solidFill>
              </a:rPr>
              <a:t>Новые реалии и ответ ЕС: диверсификация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Украины: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реалии и ответ России: диверсификация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solidFill>
                  <a:srgbClr val="006699"/>
                </a:solidFill>
              </a:rPr>
              <a:t>Новые обходящие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 трубопроводы и модернизация ГТС Украины: сравнительная экономика в мире проектного финансирования</a:t>
            </a:r>
            <a:endParaRPr lang="en-US" dirty="0" smtClean="0">
              <a:solidFill>
                <a:srgbClr val="006699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СПбГЭУ, 23.05.2014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риски, новые вызовы, новые ответные меры, «точки невозврата»: ЕС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6699"/>
                </a:solidFill>
              </a:rPr>
              <a:t>Ощущение в ЕС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  <a:r>
              <a:rPr lang="ru-RU" dirty="0" smtClean="0">
                <a:solidFill>
                  <a:srgbClr val="006699"/>
                </a:solidFill>
              </a:rPr>
              <a:t>будто бы поставки из России через </a:t>
            </a:r>
            <a:r>
              <a:rPr lang="ru-RU" dirty="0">
                <a:solidFill>
                  <a:srgbClr val="006699"/>
                </a:solidFill>
              </a:rPr>
              <a:t>У</a:t>
            </a:r>
            <a:r>
              <a:rPr lang="ru-RU" dirty="0" smtClean="0">
                <a:solidFill>
                  <a:srgbClr val="006699"/>
                </a:solidFill>
              </a:rPr>
              <a:t>краину в ЕС более ненадежны </a:t>
            </a:r>
            <a:r>
              <a:rPr lang="ru-RU" i="1" dirty="0" smtClean="0">
                <a:solidFill>
                  <a:srgbClr val="006699"/>
                </a:solidFill>
              </a:rPr>
              <a:t>(подмена понятий: для ЕС - ключевое слово «из России», а не «через Украину»)</a:t>
            </a:r>
            <a:endParaRPr lang="en-US" dirty="0" smtClean="0">
              <a:solidFill>
                <a:srgbClr val="006699"/>
              </a:solidFill>
            </a:endParaRPr>
          </a:p>
          <a:p>
            <a:r>
              <a:rPr lang="ru-RU" dirty="0" smtClean="0">
                <a:solidFill>
                  <a:srgbClr val="006699"/>
                </a:solidFill>
              </a:rPr>
              <a:t>Ответные меры: новая организация (архитектура) внутреннего рынка газа ЕС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– с </a:t>
            </a:r>
            <a:r>
              <a:rPr lang="ru-RU" b="1" dirty="0" smtClean="0">
                <a:solidFill>
                  <a:srgbClr val="00B050"/>
                </a:solidFill>
              </a:rPr>
              <a:t>множественными поставками </a:t>
            </a:r>
            <a:r>
              <a:rPr lang="ru-RU" dirty="0" smtClean="0">
                <a:solidFill>
                  <a:srgbClr val="006699"/>
                </a:solidFill>
              </a:rPr>
              <a:t>и </a:t>
            </a:r>
            <a:r>
              <a:rPr lang="ru-RU" b="1" dirty="0" smtClean="0">
                <a:solidFill>
                  <a:srgbClr val="FFC000"/>
                </a:solidFill>
              </a:rPr>
              <a:t>высокой гибкостью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Множественные поставки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</a:p>
          <a:p>
            <a:pPr lvl="1"/>
            <a:r>
              <a:rPr lang="ru-RU" b="1" dirty="0" smtClean="0">
                <a:solidFill>
                  <a:srgbClr val="00B050"/>
                </a:solidFill>
              </a:rPr>
              <a:t>Альтернативы российскому газу на стороне предложения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rgbClr val="006699"/>
                </a:solidFill>
              </a:rPr>
              <a:t>Директива ЕС по надежности энергоснабжения </a:t>
            </a:r>
            <a:r>
              <a:rPr lang="en-US" dirty="0" smtClean="0">
                <a:solidFill>
                  <a:srgbClr val="006699"/>
                </a:solidFill>
              </a:rPr>
              <a:t>(</a:t>
            </a:r>
            <a:r>
              <a:rPr lang="ru-RU" dirty="0" smtClean="0">
                <a:solidFill>
                  <a:srgbClr val="006699"/>
                </a:solidFill>
              </a:rPr>
              <a:t>не менее трех источников поставок газа для каждой страны ЕС, правило </a:t>
            </a:r>
            <a:r>
              <a:rPr lang="en-US" dirty="0" smtClean="0">
                <a:solidFill>
                  <a:srgbClr val="006699"/>
                </a:solidFill>
              </a:rPr>
              <a:t>‘N-1’ </a:t>
            </a:r>
            <a:r>
              <a:rPr lang="ru-RU" dirty="0" smtClean="0">
                <a:solidFill>
                  <a:srgbClr val="006699"/>
                </a:solidFill>
              </a:rPr>
              <a:t>и т.п.</a:t>
            </a:r>
            <a:r>
              <a:rPr lang="en-US" dirty="0" smtClean="0">
                <a:solidFill>
                  <a:srgbClr val="006699"/>
                </a:solidFill>
              </a:rPr>
              <a:t>), </a:t>
            </a:r>
            <a:r>
              <a:rPr lang="ru-RU" dirty="0" smtClean="0">
                <a:solidFill>
                  <a:srgbClr val="006699"/>
                </a:solidFill>
              </a:rPr>
              <a:t>СПГ, сланцевый газ, ПХГ, 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1"/>
            <a:r>
              <a:rPr lang="ru-RU" b="1" dirty="0" smtClean="0">
                <a:solidFill>
                  <a:srgbClr val="00B050"/>
                </a:solidFill>
              </a:rPr>
              <a:t>Альтернативы российскому газу на стороне спроса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rgbClr val="006699"/>
                </a:solidFill>
              </a:rPr>
              <a:t>борьба за сохранение климата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декарбонизация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ВИЭ, </a:t>
            </a:r>
            <a:r>
              <a:rPr lang="ru-RU" dirty="0" err="1" smtClean="0">
                <a:solidFill>
                  <a:srgbClr val="006699"/>
                </a:solidFill>
              </a:rPr>
              <a:t>энергоэффективность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сжимающаяся ниша газа в энергобалансе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  <a:r>
              <a:rPr lang="ru-RU" dirty="0" smtClean="0">
                <a:solidFill>
                  <a:srgbClr val="006699"/>
                </a:solidFill>
              </a:rPr>
              <a:t>«пострадавший» – наименее конкурентоспособный поставщик газа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</a:p>
          <a:p>
            <a:pPr lvl="2"/>
            <a:r>
              <a:rPr lang="ru-RU" dirty="0" smtClean="0">
                <a:solidFill>
                  <a:srgbClr val="006699"/>
                </a:solidFill>
              </a:rPr>
              <a:t>Ощущение в ЕС: «пострадавшим» будет наиболее удаленный (стоимость транспортировки), дорогой в добыче (природные условия) и высокий по цене (</a:t>
            </a:r>
            <a:r>
              <a:rPr lang="ru-RU" dirty="0" err="1" smtClean="0">
                <a:solidFill>
                  <a:srgbClr val="006699"/>
                </a:solidFill>
              </a:rPr>
              <a:t>нефтепродуктовая</a:t>
            </a:r>
            <a:r>
              <a:rPr lang="ru-RU" dirty="0" smtClean="0">
                <a:solidFill>
                  <a:srgbClr val="006699"/>
                </a:solidFill>
              </a:rPr>
              <a:t> индексация) российский газ</a:t>
            </a:r>
            <a:r>
              <a:rPr lang="en-US" dirty="0" smtClean="0">
                <a:solidFill>
                  <a:srgbClr val="006699"/>
                </a:solidFill>
              </a:rPr>
              <a:t> ?</a:t>
            </a:r>
          </a:p>
          <a:p>
            <a:pPr lvl="1"/>
            <a:r>
              <a:rPr lang="en-US" b="1" i="1" dirty="0" smtClean="0">
                <a:solidFill>
                  <a:srgbClr val="C00000"/>
                </a:solidFill>
              </a:rPr>
              <a:t>=&gt; </a:t>
            </a:r>
            <a:r>
              <a:rPr lang="ru-RU" b="1" i="1" dirty="0" smtClean="0">
                <a:solidFill>
                  <a:srgbClr val="C00000"/>
                </a:solidFill>
              </a:rPr>
              <a:t>уменьшить доминирующую роль России как главного поставщика</a:t>
            </a:r>
            <a:endParaRPr lang="en-US" dirty="0" smtClean="0">
              <a:solidFill>
                <a:srgbClr val="006699"/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Новые риски, новые вызовы, новые ответные меры, «точки невозврата»: ЕС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6166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i="1" dirty="0" smtClean="0">
                <a:solidFill>
                  <a:srgbClr val="FFC000"/>
                </a:solidFill>
              </a:rPr>
              <a:t>Высокая гибкость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  <a:endParaRPr lang="en-US" dirty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Устранение барьеров для </a:t>
            </a:r>
            <a:r>
              <a:rPr lang="ru-RU" dirty="0" err="1" smtClean="0">
                <a:solidFill>
                  <a:srgbClr val="006699"/>
                </a:solidFill>
              </a:rPr>
              <a:t>перетоков</a:t>
            </a:r>
            <a:r>
              <a:rPr lang="ru-RU" dirty="0" smtClean="0">
                <a:solidFill>
                  <a:srgbClr val="006699"/>
                </a:solidFill>
              </a:rPr>
              <a:t> газа (торговли)</a:t>
            </a:r>
            <a:r>
              <a:rPr lang="en-US" dirty="0" smtClean="0">
                <a:solidFill>
                  <a:srgbClr val="006699"/>
                </a:solidFill>
              </a:rPr>
              <a:t>: </a:t>
            </a:r>
            <a:r>
              <a:rPr lang="ru-RU" dirty="0" smtClean="0">
                <a:solidFill>
                  <a:srgbClr val="006699"/>
                </a:solidFill>
              </a:rPr>
              <a:t>управление транспортными перегрузками (используй или теряй, качай и/или плати), </a:t>
            </a:r>
            <a:r>
              <a:rPr lang="ru-RU" dirty="0" err="1" smtClean="0">
                <a:solidFill>
                  <a:srgbClr val="006699"/>
                </a:solidFill>
              </a:rPr>
              <a:t>интерконнекторы</a:t>
            </a:r>
            <a:r>
              <a:rPr lang="en-US" dirty="0" smtClean="0">
                <a:solidFill>
                  <a:srgbClr val="006699"/>
                </a:solidFill>
              </a:rPr>
              <a:t>, </a:t>
            </a:r>
            <a:r>
              <a:rPr lang="ru-RU" dirty="0" smtClean="0">
                <a:solidFill>
                  <a:srgbClr val="006699"/>
                </a:solidFill>
              </a:rPr>
              <a:t>реверсные мощности</a:t>
            </a:r>
            <a:r>
              <a:rPr lang="en-US" dirty="0" smtClean="0">
                <a:solidFill>
                  <a:srgbClr val="006699"/>
                </a:solidFill>
              </a:rPr>
              <a:t>, </a:t>
            </a:r>
            <a:r>
              <a:rPr lang="ru-RU" dirty="0" err="1" smtClean="0">
                <a:solidFill>
                  <a:srgbClr val="006699"/>
                </a:solidFill>
              </a:rPr>
              <a:t>спотовая</a:t>
            </a:r>
            <a:r>
              <a:rPr lang="ru-RU" dirty="0" smtClean="0">
                <a:solidFill>
                  <a:srgbClr val="006699"/>
                </a:solidFill>
              </a:rPr>
              <a:t> торговля</a:t>
            </a:r>
            <a:r>
              <a:rPr lang="en-US" dirty="0" smtClean="0">
                <a:solidFill>
                  <a:srgbClr val="006699"/>
                </a:solidFill>
              </a:rPr>
              <a:t>,</a:t>
            </a:r>
            <a:r>
              <a:rPr lang="ru-RU" dirty="0" smtClean="0">
                <a:solidFill>
                  <a:srgbClr val="006699"/>
                </a:solidFill>
              </a:rPr>
              <a:t> требования к экспортерам по смягчению положений ДСЭГК</a:t>
            </a:r>
            <a:r>
              <a:rPr lang="en-US" dirty="0" smtClean="0">
                <a:solidFill>
                  <a:srgbClr val="006699"/>
                </a:solidFill>
              </a:rPr>
              <a:t> (</a:t>
            </a:r>
            <a:r>
              <a:rPr lang="ru-RU" dirty="0" smtClean="0">
                <a:solidFill>
                  <a:srgbClr val="006699"/>
                </a:solidFill>
              </a:rPr>
              <a:t>понижение порога «бери и/или плати», предложение ценовой привязки к </a:t>
            </a:r>
            <a:r>
              <a:rPr lang="ru-RU" dirty="0" err="1">
                <a:solidFill>
                  <a:srgbClr val="006699"/>
                </a:solidFill>
              </a:rPr>
              <a:t>х</a:t>
            </a:r>
            <a:r>
              <a:rPr lang="ru-RU" dirty="0" err="1" smtClean="0">
                <a:solidFill>
                  <a:srgbClr val="006699"/>
                </a:solidFill>
              </a:rPr>
              <a:t>абам</a:t>
            </a:r>
            <a:r>
              <a:rPr lang="ru-RU" dirty="0" smtClean="0">
                <a:solidFill>
                  <a:srgbClr val="006699"/>
                </a:solidFill>
              </a:rPr>
              <a:t> в рамках ДСЭГК и т.п.</a:t>
            </a:r>
            <a:r>
              <a:rPr lang="en-US" dirty="0" smtClean="0">
                <a:solidFill>
                  <a:srgbClr val="006699"/>
                </a:solidFill>
              </a:rPr>
              <a:t>), …, </a:t>
            </a:r>
            <a:r>
              <a:rPr lang="ru-RU" dirty="0" smtClean="0">
                <a:solidFill>
                  <a:srgbClr val="006699"/>
                </a:solidFill>
              </a:rPr>
              <a:t>новая Целевая модель рынка газа (концепция бассейна) </a:t>
            </a:r>
            <a:r>
              <a:rPr lang="en-US" dirty="0" smtClean="0">
                <a:solidFill>
                  <a:srgbClr val="006699"/>
                </a:solidFill>
              </a:rPr>
              <a:t> =&gt; </a:t>
            </a:r>
          </a:p>
          <a:p>
            <a:r>
              <a:rPr lang="ru-RU" dirty="0" smtClean="0">
                <a:solidFill>
                  <a:srgbClr val="006699"/>
                </a:solidFill>
              </a:rPr>
              <a:t>Третий </a:t>
            </a:r>
            <a:r>
              <a:rPr lang="ru-RU" dirty="0" err="1" smtClean="0">
                <a:solidFill>
                  <a:srgbClr val="006699"/>
                </a:solidFill>
              </a:rPr>
              <a:t>энергопакет</a:t>
            </a:r>
            <a:r>
              <a:rPr lang="ru-RU" dirty="0" smtClean="0">
                <a:solidFill>
                  <a:srgbClr val="006699"/>
                </a:solidFill>
              </a:rPr>
              <a:t> ЕС</a:t>
            </a:r>
            <a:r>
              <a:rPr lang="en-US" dirty="0" smtClean="0">
                <a:solidFill>
                  <a:srgbClr val="006699"/>
                </a:solidFill>
              </a:rPr>
              <a:t> (03.09.2009 =&gt; 03.03.2011):</a:t>
            </a: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Набор юридических инструментов, обеспечивающих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множественные поставки </a:t>
            </a:r>
            <a:r>
              <a:rPr lang="ru-RU" dirty="0" smtClean="0">
                <a:solidFill>
                  <a:srgbClr val="006699"/>
                </a:solidFill>
              </a:rPr>
              <a:t>и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(высокую) гибкость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на основе новых принципов организации единого внутреннего рынка в рамках территории ЕС</a:t>
            </a:r>
            <a:r>
              <a:rPr lang="en-US" dirty="0" smtClean="0">
                <a:solidFill>
                  <a:srgbClr val="006699"/>
                </a:solidFill>
              </a:rPr>
              <a:t> (28) </a:t>
            </a:r>
            <a:r>
              <a:rPr lang="ru-RU" dirty="0" smtClean="0">
                <a:solidFill>
                  <a:srgbClr val="006699"/>
                </a:solidFill>
              </a:rPr>
              <a:t>и Договора об Энергетическом сообществе</a:t>
            </a:r>
            <a:r>
              <a:rPr lang="en-US" dirty="0" smtClean="0">
                <a:solidFill>
                  <a:srgbClr val="006699"/>
                </a:solidFill>
              </a:rPr>
              <a:t> (28+</a:t>
            </a:r>
            <a:r>
              <a:rPr lang="ru-RU" dirty="0" smtClean="0">
                <a:solidFill>
                  <a:srgbClr val="006699"/>
                </a:solidFill>
              </a:rPr>
              <a:t>8</a:t>
            </a:r>
            <a:r>
              <a:rPr lang="en-US" dirty="0" smtClean="0">
                <a:solidFill>
                  <a:srgbClr val="006699"/>
                </a:solidFill>
              </a:rPr>
              <a:t>) </a:t>
            </a:r>
            <a:endParaRPr lang="en-US" dirty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От последовательной цепи из трех ДСЭГК</a:t>
            </a:r>
            <a:r>
              <a:rPr lang="en-US" dirty="0" smtClean="0">
                <a:solidFill>
                  <a:srgbClr val="006699"/>
                </a:solidFill>
              </a:rPr>
              <a:t> </a:t>
            </a:r>
            <a:r>
              <a:rPr lang="en-US" dirty="0">
                <a:solidFill>
                  <a:srgbClr val="006699"/>
                </a:solidFill>
              </a:rPr>
              <a:t>(1968-2009) – </a:t>
            </a:r>
            <a:r>
              <a:rPr lang="ru-RU" dirty="0" smtClean="0">
                <a:solidFill>
                  <a:srgbClr val="006699"/>
                </a:solidFill>
              </a:rPr>
              <a:t>к системе зон «вход-выход» и виртуальным </a:t>
            </a:r>
            <a:r>
              <a:rPr lang="ru-RU" dirty="0" err="1" smtClean="0">
                <a:solidFill>
                  <a:srgbClr val="006699"/>
                </a:solidFill>
              </a:rPr>
              <a:t>хабом</a:t>
            </a:r>
            <a:r>
              <a:rPr lang="ru-RU" dirty="0" smtClean="0">
                <a:solidFill>
                  <a:srgbClr val="006699"/>
                </a:solidFill>
              </a:rPr>
              <a:t> в каждой зоне </a:t>
            </a:r>
            <a:r>
              <a:rPr lang="en-US" dirty="0" smtClean="0">
                <a:solidFill>
                  <a:srgbClr val="006699"/>
                </a:solidFill>
              </a:rPr>
              <a:t>(2009</a:t>
            </a:r>
            <a:r>
              <a:rPr lang="ru-RU" dirty="0" smtClean="0">
                <a:solidFill>
                  <a:srgbClr val="006699"/>
                </a:solidFill>
              </a:rPr>
              <a:t> и далее</a:t>
            </a:r>
            <a:r>
              <a:rPr lang="en-US" dirty="0" smtClean="0">
                <a:solidFill>
                  <a:srgbClr val="006699"/>
                </a:solidFill>
              </a:rPr>
              <a:t>) </a:t>
            </a:r>
            <a:endParaRPr lang="en-US" dirty="0">
              <a:solidFill>
                <a:srgbClr val="006699"/>
              </a:solidFill>
            </a:endParaRPr>
          </a:p>
          <a:p>
            <a:pPr lvl="1"/>
            <a:r>
              <a:rPr lang="ru-RU" dirty="0" smtClean="0">
                <a:solidFill>
                  <a:srgbClr val="006699"/>
                </a:solidFill>
              </a:rPr>
              <a:t>Новая архитектура единого рынка газа ЕС в стадии формирования </a:t>
            </a:r>
            <a:r>
              <a:rPr lang="en-US" dirty="0" smtClean="0">
                <a:solidFill>
                  <a:srgbClr val="006699"/>
                </a:solidFill>
              </a:rPr>
              <a:t>=&gt; </a:t>
            </a:r>
            <a:r>
              <a:rPr lang="ru-RU" dirty="0" smtClean="0">
                <a:solidFill>
                  <a:srgbClr val="006699"/>
                </a:solidFill>
              </a:rPr>
              <a:t>Целевая модель рынка газа</a:t>
            </a:r>
            <a:r>
              <a:rPr lang="en-US" dirty="0" smtClean="0">
                <a:solidFill>
                  <a:srgbClr val="006699"/>
                </a:solidFill>
              </a:rPr>
              <a:t> + 12 </a:t>
            </a:r>
            <a:r>
              <a:rPr lang="ru-RU" dirty="0" smtClean="0">
                <a:solidFill>
                  <a:srgbClr val="006699"/>
                </a:solidFill>
              </a:rPr>
              <a:t>Рамочных Руководящих указаний </a:t>
            </a:r>
            <a:r>
              <a:rPr lang="en-US" dirty="0" smtClean="0">
                <a:solidFill>
                  <a:srgbClr val="006699"/>
                </a:solidFill>
              </a:rPr>
              <a:t>+ 12 </a:t>
            </a:r>
            <a:r>
              <a:rPr lang="ru-RU" dirty="0" smtClean="0">
                <a:solidFill>
                  <a:srgbClr val="006699"/>
                </a:solidFill>
              </a:rPr>
              <a:t>Сетевых Кодексов</a:t>
            </a:r>
            <a:r>
              <a:rPr lang="en-US" dirty="0" smtClean="0">
                <a:solidFill>
                  <a:srgbClr val="006699"/>
                </a:solidFill>
              </a:rPr>
              <a:t> + …</a:t>
            </a:r>
            <a:endParaRPr lang="en-US" dirty="0">
              <a:solidFill>
                <a:srgbClr val="006699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6699"/>
                </a:solidFill>
              </a:rPr>
              <a:t>=&gt;</a:t>
            </a:r>
            <a:r>
              <a:rPr lang="en-US" sz="3200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«Точка невозврата» ЕС в целом пройдена</a:t>
            </a:r>
            <a:r>
              <a:rPr lang="en-US" sz="3200" b="1" dirty="0" smtClean="0">
                <a:solidFill>
                  <a:srgbClr val="C00000"/>
                </a:solidFill>
              </a:rPr>
              <a:t> !!!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C00000"/>
                </a:solidFill>
              </a:rPr>
              <a:t>НО</a:t>
            </a:r>
            <a:r>
              <a:rPr lang="en-US" sz="3200" b="1" i="1" dirty="0" smtClean="0">
                <a:solidFill>
                  <a:srgbClr val="C00000"/>
                </a:solidFill>
              </a:rPr>
              <a:t>: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  <a:r>
              <a:rPr lang="ru-RU" sz="3200" dirty="0" smtClean="0">
                <a:solidFill>
                  <a:srgbClr val="006699"/>
                </a:solidFill>
              </a:rPr>
              <a:t>экономические реалии в СЗЕ и ЦВЕ существенно различаются </a:t>
            </a:r>
            <a:r>
              <a:rPr lang="en-US" sz="3200" dirty="0" smtClean="0">
                <a:solidFill>
                  <a:srgbClr val="006699"/>
                </a:solidFill>
              </a:rPr>
              <a:t>=&gt; </a:t>
            </a:r>
            <a:r>
              <a:rPr lang="ru-RU" sz="3200" dirty="0" smtClean="0">
                <a:solidFill>
                  <a:srgbClr val="006699"/>
                </a:solidFill>
              </a:rPr>
              <a:t>невозможно обеспечить синхронное развитие/формирование рыночных зон, применение юридически обязательных решений ЕС по диверсификации (основа для конкуренции) </a:t>
            </a:r>
            <a:r>
              <a:rPr lang="en-US" sz="3200" dirty="0" smtClean="0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83568" y="6520259"/>
            <a:ext cx="7632848" cy="365125"/>
          </a:xfrm>
        </p:spPr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СПбГЭУ, 23.05.2014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6721946" cy="50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Два подхода к повышению конкуренции (условия для входа на рынок новых участников)</a:t>
            </a:r>
            <a:r>
              <a:rPr lang="en-US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0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наличии и отсутствии дефицита мощностей</a:t>
            </a:r>
            <a:endParaRPr lang="ru-RU" sz="2000" b="1" dirty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7632848" cy="365125"/>
          </a:xfrm>
        </p:spPr>
        <p:txBody>
          <a:bodyPr/>
          <a:lstStyle/>
          <a:p>
            <a:r>
              <a:rPr lang="en-US" dirty="0" err="1" smtClean="0"/>
              <a:t>A.Konoplyanik</a:t>
            </a:r>
            <a:r>
              <a:rPr lang="en-US" dirty="0" smtClean="0"/>
              <a:t>, Budapest Energy Club, 28.03.2014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25B35-1CDB-4E2B-B527-910DF36D0E68}" type="slidenum">
              <a:rPr lang="ru-RU" smtClean="0"/>
              <a:t>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29236"/>
            <a:ext cx="2906266" cy="26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3554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каком пути искать решение проблемы</a:t>
            </a:r>
            <a:r>
              <a:rPr lang="en-US" b="1" dirty="0" smtClean="0"/>
              <a:t>: </a:t>
            </a:r>
          </a:p>
          <a:p>
            <a:pPr marL="400050" indent="-400050">
              <a:buAutoNum type="romanLcParenBoth"/>
            </a:pPr>
            <a:r>
              <a:rPr lang="ru-RU" b="1" dirty="0" smtClean="0"/>
              <a:t>Новые участники в рамках существующей инфраструктуры</a:t>
            </a:r>
            <a:r>
              <a:rPr lang="en-US" b="1" dirty="0" smtClean="0"/>
              <a:t> (</a:t>
            </a:r>
            <a:r>
              <a:rPr lang="ru-RU" b="1" dirty="0" smtClean="0"/>
              <a:t>дефицит мощностей сохраняется</a:t>
            </a:r>
            <a:r>
              <a:rPr lang="en-US" b="1" dirty="0" smtClean="0"/>
              <a:t>), </a:t>
            </a:r>
            <a:r>
              <a:rPr lang="ru-RU" b="1" dirty="0" smtClean="0"/>
              <a:t>или</a:t>
            </a:r>
            <a:r>
              <a:rPr lang="en-US" b="1" dirty="0" smtClean="0"/>
              <a:t> </a:t>
            </a:r>
          </a:p>
          <a:p>
            <a:pPr marL="400050" indent="-400050">
              <a:buAutoNum type="romanLcParenBoth"/>
            </a:pPr>
            <a:r>
              <a:rPr lang="ru-RU" b="1" dirty="0" smtClean="0"/>
              <a:t>Новые участники в рамках существующей и новой инфраструктуры </a:t>
            </a:r>
            <a:r>
              <a:rPr lang="en-US" b="1" dirty="0" smtClean="0"/>
              <a:t>(</a:t>
            </a:r>
            <a:r>
              <a:rPr lang="ru-RU" b="1" dirty="0" smtClean="0"/>
              <a:t>цель – недопущение появления дефицита мощностей</a:t>
            </a:r>
            <a:r>
              <a:rPr lang="en-US" b="1" dirty="0" smtClean="0"/>
              <a:t>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9501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 </a:t>
            </a:r>
            <a:r>
              <a:rPr lang="en-US" sz="1400" dirty="0" err="1" smtClean="0"/>
              <a:t>M.Graf</a:t>
            </a:r>
            <a:r>
              <a:rPr lang="en-US" sz="1400" dirty="0" smtClean="0"/>
              <a:t>. Developing interactive models in Austria for regional markets integration. – 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European Gas Conference, Vienna, 29.01.2014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5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3452</Words>
  <Application>Microsoft Office PowerPoint</Application>
  <PresentationFormat>Экран (4:3)</PresentationFormat>
  <Paragraphs>414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Тема Office</vt:lpstr>
      <vt:lpstr>16_Тема Office</vt:lpstr>
      <vt:lpstr>9_Тема Office</vt:lpstr>
      <vt:lpstr>Default Design</vt:lpstr>
      <vt:lpstr>1_Тема Office</vt:lpstr>
      <vt:lpstr>Россия – Украина – ЕС:  современный узел противоречий  в газовой сфере  и его экономическая подоплека</vt:lpstr>
      <vt:lpstr>Содержание</vt:lpstr>
      <vt:lpstr>Новые газовый мир после 2009 г. и его европейское измерение в рамках «Большой энергетической Европы»</vt:lpstr>
      <vt:lpstr>Россия-ЕС-Украина: новые обстоятельства (22 дня vs. 40+ лет)</vt:lpstr>
      <vt:lpstr>ЕС-Украина-Россия: в поисках нового пост-2009 равновесия – с разными целями, ответными действиями, линиями поведения </vt:lpstr>
      <vt:lpstr>Содержание</vt:lpstr>
      <vt:lpstr>Новые риски, новые вызовы, новые ответные меры, «точки невозврата»: ЕС (1)</vt:lpstr>
      <vt:lpstr>Новые риски, новые вызовы, новые ответные меры, «точки невозврата»: ЕС (2)</vt:lpstr>
      <vt:lpstr>Два подхода к повышению конкуренции (условия для входа на рынок новых участников): при наличии и отсутствии дефицита мощностей</vt:lpstr>
      <vt:lpstr>Насколько сегодняшние хабы в ЕС соответствуют критериям ликвидности оптовой торговли, по мнению рынка участников рынка (результаты опроса) (1)</vt:lpstr>
      <vt:lpstr>Насколько сегодняшние хабы в ЕС соответствуют критериям ликвидности оптовой торговли, по мнению рынка участников рынка (результаты опроса) (2)</vt:lpstr>
      <vt:lpstr>Плотность газотранспортной инфраструктуры в ЕС (только магистральные трубопроводы, км/100 кв.км) (предварительные результаты – только в целях сопоставления)</vt:lpstr>
      <vt:lpstr>Плотность газовой инфраструктуры (км/100кв.км)* в СЗЕ (Бельгия, Нидерланды, Франция) и ЦВЕ: разрыв измеряется десятилетиями</vt:lpstr>
      <vt:lpstr>Сравнение коэффициента плотности ГТС: Бельгия, Германия (СЗЕ) и Венгрия, Словакия (ЦВЕ) (км/км2)</vt:lpstr>
      <vt:lpstr>Плотность газовой инфраструктуры (км/100 кв.км): СЗЕ (Бельгия) и ЦВЕ (Венгрия, Польша)</vt:lpstr>
      <vt:lpstr>Содержание</vt:lpstr>
      <vt:lpstr>Новые риски, новые вызовы, новые ответные меры, «точки невозврата»: Украина (1)</vt:lpstr>
      <vt:lpstr>Новые риски, новые вызовы, новые ответные меры, «точки невозврата»: Украина (2)</vt:lpstr>
      <vt:lpstr>Содержание</vt:lpstr>
      <vt:lpstr>Новые риски, новые вызовы, новые ответные меры, «точки невозврата»: Россия (1)</vt:lpstr>
      <vt:lpstr>Новые риски, новые вызовы, новые ответные меры, «точки невозврата»: Россия (2)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Коэффициент плотности ГТС стран СЗЕ и ЦВЕ (км/км2)</vt:lpstr>
      <vt:lpstr>НАК Нафтогаз Украины: долгосрочный кредитный рейтинг </vt:lpstr>
      <vt:lpstr>Украина: индекс вероятности нарушения бесперебойности транзита</vt:lpstr>
      <vt:lpstr>Строительство Южного потока и модернизация ГТС Украины: иллюстративный пример сравнения технических и финансовых издержек в рамках проектного финансирования</vt:lpstr>
      <vt:lpstr>Спасибо за внимание!  www.konoplyanik.ru andrey@konoplyanik.ru a.konoplyanik@gazpromexport.com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Kartashova</cp:lastModifiedBy>
  <cp:revision>175</cp:revision>
  <dcterms:created xsi:type="dcterms:W3CDTF">2013-04-08T19:41:21Z</dcterms:created>
  <dcterms:modified xsi:type="dcterms:W3CDTF">2014-05-29T15:30:50Z</dcterms:modified>
</cp:coreProperties>
</file>